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7" r:id="rId2"/>
    <p:sldId id="529" r:id="rId3"/>
    <p:sldId id="443" r:id="rId4"/>
    <p:sldId id="349" r:id="rId5"/>
    <p:sldId id="513" r:id="rId6"/>
    <p:sldId id="514" r:id="rId7"/>
    <p:sldId id="515" r:id="rId8"/>
    <p:sldId id="516" r:id="rId9"/>
    <p:sldId id="524" r:id="rId10"/>
    <p:sldId id="525" r:id="rId11"/>
    <p:sldId id="444" r:id="rId12"/>
    <p:sldId id="445" r:id="rId13"/>
    <p:sldId id="446" r:id="rId14"/>
    <p:sldId id="447" r:id="rId15"/>
    <p:sldId id="448" r:id="rId16"/>
    <p:sldId id="450" r:id="rId17"/>
    <p:sldId id="526" r:id="rId18"/>
    <p:sldId id="331" r:id="rId19"/>
  </p:sldIdLst>
  <p:sldSz cx="9783763"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05" autoAdjust="0"/>
  </p:normalViewPr>
  <p:slideViewPr>
    <p:cSldViewPr>
      <p:cViewPr>
        <p:scale>
          <a:sx n="77" d="100"/>
          <a:sy n="77" d="100"/>
        </p:scale>
        <p:origin x="-900" y="360"/>
      </p:cViewPr>
      <p:guideLst>
        <p:guide orient="horz" pos="2160"/>
        <p:guide pos="3082"/>
      </p:guideLst>
    </p:cSldViewPr>
  </p:slideViewPr>
  <p:outlineViewPr>
    <p:cViewPr>
      <p:scale>
        <a:sx n="33" d="100"/>
        <a:sy n="33" d="100"/>
      </p:scale>
      <p:origin x="0" y="34216"/>
    </p:cViewPr>
  </p:outlineViewPr>
  <p:notesTextViewPr>
    <p:cViewPr>
      <p:scale>
        <a:sx n="100" d="100"/>
        <a:sy n="100" d="100"/>
      </p:scale>
      <p:origin x="0" y="0"/>
    </p:cViewPr>
  </p:notesTextViewPr>
  <p:sorterViewPr>
    <p:cViewPr>
      <p:scale>
        <a:sx n="98" d="100"/>
        <a:sy n="98" d="100"/>
      </p:scale>
      <p:origin x="0" y="-19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FF5FB-E537-4EC9-B769-1E25D5E409F3}" type="doc">
      <dgm:prSet loTypeId="urn:microsoft.com/office/officeart/2005/8/layout/radial3" loCatId="cycle" qsTypeId="urn:microsoft.com/office/officeart/2005/8/quickstyle/simple5" qsCatId="simple" csTypeId="urn:microsoft.com/office/officeart/2005/8/colors/colorful5" csCatId="colorful" phldr="1"/>
      <dgm:spPr/>
      <dgm:t>
        <a:bodyPr/>
        <a:lstStyle/>
        <a:p>
          <a:endParaRPr lang="en-US"/>
        </a:p>
      </dgm:t>
    </dgm:pt>
    <dgm:pt modelId="{9C13C882-CCCB-4653-A6C2-7FDF3DB9859E}">
      <dgm:prSet phldrT="[Text]" custT="1"/>
      <dgm:spPr/>
      <dgm:t>
        <a:bodyPr/>
        <a:lstStyle/>
        <a:p>
          <a:r>
            <a:rPr lang="en-US" sz="2800" dirty="0"/>
            <a:t>Pre-Counting</a:t>
          </a:r>
        </a:p>
      </dgm:t>
    </dgm:pt>
    <dgm:pt modelId="{2DCBAB9D-2371-4A37-85BB-CD217F3B24C4}" type="parTrans" cxnId="{3258B646-B836-45AA-828A-F9AA4C83201F}">
      <dgm:prSet/>
      <dgm:spPr/>
      <dgm:t>
        <a:bodyPr/>
        <a:lstStyle/>
        <a:p>
          <a:endParaRPr lang="en-US"/>
        </a:p>
      </dgm:t>
    </dgm:pt>
    <dgm:pt modelId="{7304970B-A7CD-4674-B09E-791144BD7E70}" type="sibTrans" cxnId="{3258B646-B836-45AA-828A-F9AA4C83201F}">
      <dgm:prSet/>
      <dgm:spPr/>
      <dgm:t>
        <a:bodyPr/>
        <a:lstStyle/>
        <a:p>
          <a:endParaRPr lang="en-US"/>
        </a:p>
      </dgm:t>
    </dgm:pt>
    <dgm:pt modelId="{8E26C2FD-1414-4A5B-81C6-0C8F6CEEF8E3}">
      <dgm:prSet phldrT="[Text]"/>
      <dgm:spPr/>
      <dgm:t>
        <a:bodyPr/>
        <a:lstStyle/>
        <a:p>
          <a:r>
            <a:rPr lang="en-US" dirty="0"/>
            <a:t>Scan </a:t>
          </a:r>
        </a:p>
        <a:p>
          <a:r>
            <a:rPr lang="en-US" dirty="0"/>
            <a:t>Form 13-C</a:t>
          </a:r>
        </a:p>
        <a:p>
          <a:r>
            <a:rPr lang="en-US" dirty="0"/>
            <a:t>(Outer Envelope)</a:t>
          </a:r>
        </a:p>
      </dgm:t>
    </dgm:pt>
    <dgm:pt modelId="{6D10AAC3-FD79-4DE9-BE1A-0950ACB5EF83}" type="parTrans" cxnId="{63288823-D9F4-4E1E-96FD-33E08D92B403}">
      <dgm:prSet/>
      <dgm:spPr/>
      <dgm:t>
        <a:bodyPr/>
        <a:lstStyle/>
        <a:p>
          <a:endParaRPr lang="en-US"/>
        </a:p>
      </dgm:t>
    </dgm:pt>
    <dgm:pt modelId="{3A9F389A-0A2D-4558-AC5D-7D731B657621}" type="sibTrans" cxnId="{63288823-D9F4-4E1E-96FD-33E08D92B403}">
      <dgm:prSet/>
      <dgm:spPr/>
      <dgm:t>
        <a:bodyPr/>
        <a:lstStyle/>
        <a:p>
          <a:endParaRPr lang="en-US"/>
        </a:p>
      </dgm:t>
    </dgm:pt>
    <dgm:pt modelId="{3F73D380-C2B8-4656-B16B-92B2EEDDF9E7}">
      <dgm:prSet phldrT="[Text]"/>
      <dgm:spPr/>
      <dgm:t>
        <a:bodyPr/>
        <a:lstStyle/>
        <a:p>
          <a:r>
            <a:rPr lang="en-US" dirty="0"/>
            <a:t>Scan </a:t>
          </a:r>
        </a:p>
        <a:p>
          <a:r>
            <a:rPr lang="en-US" dirty="0"/>
            <a:t>Form 13-A</a:t>
          </a:r>
        </a:p>
        <a:p>
          <a:r>
            <a:rPr lang="en-US" dirty="0"/>
            <a:t>(Declaration)</a:t>
          </a:r>
        </a:p>
        <a:p>
          <a:endParaRPr lang="en-US" dirty="0"/>
        </a:p>
      </dgm:t>
    </dgm:pt>
    <dgm:pt modelId="{4BD63506-D86C-46C2-A80F-E57370F8E937}" type="parTrans" cxnId="{BD0E0045-39AE-4452-90C2-C8F792953DD9}">
      <dgm:prSet/>
      <dgm:spPr/>
      <dgm:t>
        <a:bodyPr/>
        <a:lstStyle/>
        <a:p>
          <a:endParaRPr lang="en-US"/>
        </a:p>
      </dgm:t>
    </dgm:pt>
    <dgm:pt modelId="{09B318D6-7960-47E9-A7B1-DE466689D03A}" type="sibTrans" cxnId="{BD0E0045-39AE-4452-90C2-C8F792953DD9}">
      <dgm:prSet/>
      <dgm:spPr/>
      <dgm:t>
        <a:bodyPr/>
        <a:lstStyle/>
        <a:p>
          <a:endParaRPr lang="en-US"/>
        </a:p>
      </dgm:t>
    </dgm:pt>
    <dgm:pt modelId="{01C26238-69E7-42DE-8398-2B66B9336163}">
      <dgm:prSet phldrT="[Text]"/>
      <dgm:spPr/>
      <dgm:t>
        <a:bodyPr/>
        <a:lstStyle/>
        <a:p>
          <a:r>
            <a:rPr lang="en-US" dirty="0"/>
            <a:t>Scan </a:t>
          </a:r>
        </a:p>
        <a:p>
          <a:r>
            <a:rPr lang="en-US" dirty="0"/>
            <a:t>Form 13-B</a:t>
          </a:r>
        </a:p>
        <a:p>
          <a:r>
            <a:rPr lang="en-US" dirty="0"/>
            <a:t>(Inner Envelope)</a:t>
          </a:r>
        </a:p>
      </dgm:t>
    </dgm:pt>
    <dgm:pt modelId="{E8DCEE93-DCBA-4739-9A14-7F8DE0A2F6B4}" type="parTrans" cxnId="{EF859EE9-43EA-4597-B928-6142EB212BA0}">
      <dgm:prSet/>
      <dgm:spPr/>
      <dgm:t>
        <a:bodyPr/>
        <a:lstStyle/>
        <a:p>
          <a:endParaRPr lang="en-US"/>
        </a:p>
      </dgm:t>
    </dgm:pt>
    <dgm:pt modelId="{32E62462-1977-477A-967B-040278C92FD7}" type="sibTrans" cxnId="{EF859EE9-43EA-4597-B928-6142EB212BA0}">
      <dgm:prSet/>
      <dgm:spPr/>
      <dgm:t>
        <a:bodyPr/>
        <a:lstStyle/>
        <a:p>
          <a:endParaRPr lang="en-US"/>
        </a:p>
      </dgm:t>
    </dgm:pt>
    <dgm:pt modelId="{165AA0CB-5CD4-4776-9388-75CF1D1C8E25}" type="pres">
      <dgm:prSet presAssocID="{196FF5FB-E537-4EC9-B769-1E25D5E409F3}" presName="composite" presStyleCnt="0">
        <dgm:presLayoutVars>
          <dgm:chMax val="1"/>
          <dgm:dir/>
          <dgm:resizeHandles val="exact"/>
        </dgm:presLayoutVars>
      </dgm:prSet>
      <dgm:spPr/>
      <dgm:t>
        <a:bodyPr/>
        <a:lstStyle/>
        <a:p>
          <a:endParaRPr lang="en-IN"/>
        </a:p>
      </dgm:t>
    </dgm:pt>
    <dgm:pt modelId="{F61B0A83-F40A-4C7E-A256-6F7035AFCD21}" type="pres">
      <dgm:prSet presAssocID="{196FF5FB-E537-4EC9-B769-1E25D5E409F3}" presName="radial" presStyleCnt="0">
        <dgm:presLayoutVars>
          <dgm:animLvl val="ctr"/>
        </dgm:presLayoutVars>
      </dgm:prSet>
      <dgm:spPr/>
    </dgm:pt>
    <dgm:pt modelId="{E9E52A06-E274-47EA-81E1-B5144BD2C124}" type="pres">
      <dgm:prSet presAssocID="{9C13C882-CCCB-4653-A6C2-7FDF3DB9859E}" presName="centerShape" presStyleLbl="vennNode1" presStyleIdx="0" presStyleCnt="4" custLinFactNeighborX="2288" custLinFactNeighborY="-7664"/>
      <dgm:spPr/>
      <dgm:t>
        <a:bodyPr/>
        <a:lstStyle/>
        <a:p>
          <a:endParaRPr lang="en-IN"/>
        </a:p>
      </dgm:t>
    </dgm:pt>
    <dgm:pt modelId="{06AEE584-6D30-4B1B-AD10-C1BF7083FA44}" type="pres">
      <dgm:prSet presAssocID="{8E26C2FD-1414-4A5B-81C6-0C8F6CEEF8E3}" presName="node" presStyleLbl="vennNode1" presStyleIdx="1" presStyleCnt="4" custScaleX="171057" custScaleY="155700">
        <dgm:presLayoutVars>
          <dgm:bulletEnabled val="1"/>
        </dgm:presLayoutVars>
      </dgm:prSet>
      <dgm:spPr/>
      <dgm:t>
        <a:bodyPr/>
        <a:lstStyle/>
        <a:p>
          <a:endParaRPr lang="en-IN"/>
        </a:p>
      </dgm:t>
    </dgm:pt>
    <dgm:pt modelId="{CE313A22-9DFB-4FC5-AF85-DACB817498EF}" type="pres">
      <dgm:prSet presAssocID="{3F73D380-C2B8-4656-B16B-92B2EEDDF9E7}" presName="node" presStyleLbl="vennNode1" presStyleIdx="2" presStyleCnt="4" custScaleX="171444" custScaleY="149137" custRadScaleRad="102826" custRadScaleInc="3148">
        <dgm:presLayoutVars>
          <dgm:bulletEnabled val="1"/>
        </dgm:presLayoutVars>
      </dgm:prSet>
      <dgm:spPr/>
      <dgm:t>
        <a:bodyPr/>
        <a:lstStyle/>
        <a:p>
          <a:endParaRPr lang="en-IN"/>
        </a:p>
      </dgm:t>
    </dgm:pt>
    <dgm:pt modelId="{94AB56C6-9CDD-4F87-8202-53BCE9AE13C4}" type="pres">
      <dgm:prSet presAssocID="{01C26238-69E7-42DE-8398-2B66B9336163}" presName="node" presStyleLbl="vennNode1" presStyleIdx="3" presStyleCnt="4" custScaleX="170973" custScaleY="150893" custRadScaleRad="94572" custRadScaleInc="542">
        <dgm:presLayoutVars>
          <dgm:bulletEnabled val="1"/>
        </dgm:presLayoutVars>
      </dgm:prSet>
      <dgm:spPr/>
      <dgm:t>
        <a:bodyPr/>
        <a:lstStyle/>
        <a:p>
          <a:endParaRPr lang="en-IN"/>
        </a:p>
      </dgm:t>
    </dgm:pt>
  </dgm:ptLst>
  <dgm:cxnLst>
    <dgm:cxn modelId="{58FC6E94-488A-4329-865E-84E07DB9F185}" type="presOf" srcId="{8E26C2FD-1414-4A5B-81C6-0C8F6CEEF8E3}" destId="{06AEE584-6D30-4B1B-AD10-C1BF7083FA44}" srcOrd="0" destOrd="0" presId="urn:microsoft.com/office/officeart/2005/8/layout/radial3"/>
    <dgm:cxn modelId="{331AC2AE-C213-41F4-82F8-036D1A7D625B}" type="presOf" srcId="{9C13C882-CCCB-4653-A6C2-7FDF3DB9859E}" destId="{E9E52A06-E274-47EA-81E1-B5144BD2C124}" srcOrd="0" destOrd="0" presId="urn:microsoft.com/office/officeart/2005/8/layout/radial3"/>
    <dgm:cxn modelId="{EF859EE9-43EA-4597-B928-6142EB212BA0}" srcId="{9C13C882-CCCB-4653-A6C2-7FDF3DB9859E}" destId="{01C26238-69E7-42DE-8398-2B66B9336163}" srcOrd="2" destOrd="0" parTransId="{E8DCEE93-DCBA-4739-9A14-7F8DE0A2F6B4}" sibTransId="{32E62462-1977-477A-967B-040278C92FD7}"/>
    <dgm:cxn modelId="{3258B646-B836-45AA-828A-F9AA4C83201F}" srcId="{196FF5FB-E537-4EC9-B769-1E25D5E409F3}" destId="{9C13C882-CCCB-4653-A6C2-7FDF3DB9859E}" srcOrd="0" destOrd="0" parTransId="{2DCBAB9D-2371-4A37-85BB-CD217F3B24C4}" sibTransId="{7304970B-A7CD-4674-B09E-791144BD7E70}"/>
    <dgm:cxn modelId="{86532105-87F6-45E4-94A2-B27BC5EEDC16}" type="presOf" srcId="{3F73D380-C2B8-4656-B16B-92B2EEDDF9E7}" destId="{CE313A22-9DFB-4FC5-AF85-DACB817498EF}" srcOrd="0" destOrd="0" presId="urn:microsoft.com/office/officeart/2005/8/layout/radial3"/>
    <dgm:cxn modelId="{63288823-D9F4-4E1E-96FD-33E08D92B403}" srcId="{9C13C882-CCCB-4653-A6C2-7FDF3DB9859E}" destId="{8E26C2FD-1414-4A5B-81C6-0C8F6CEEF8E3}" srcOrd="0" destOrd="0" parTransId="{6D10AAC3-FD79-4DE9-BE1A-0950ACB5EF83}" sibTransId="{3A9F389A-0A2D-4558-AC5D-7D731B657621}"/>
    <dgm:cxn modelId="{23CE7C7F-3ABA-4CA7-9EF2-E544C5C4B7D0}" type="presOf" srcId="{196FF5FB-E537-4EC9-B769-1E25D5E409F3}" destId="{165AA0CB-5CD4-4776-9388-75CF1D1C8E25}" srcOrd="0" destOrd="0" presId="urn:microsoft.com/office/officeart/2005/8/layout/radial3"/>
    <dgm:cxn modelId="{BD0E0045-39AE-4452-90C2-C8F792953DD9}" srcId="{9C13C882-CCCB-4653-A6C2-7FDF3DB9859E}" destId="{3F73D380-C2B8-4656-B16B-92B2EEDDF9E7}" srcOrd="1" destOrd="0" parTransId="{4BD63506-D86C-46C2-A80F-E57370F8E937}" sibTransId="{09B318D6-7960-47E9-A7B1-DE466689D03A}"/>
    <dgm:cxn modelId="{9E9B3237-9FF5-46B4-AE13-D141D1D9C926}" type="presOf" srcId="{01C26238-69E7-42DE-8398-2B66B9336163}" destId="{94AB56C6-9CDD-4F87-8202-53BCE9AE13C4}" srcOrd="0" destOrd="0" presId="urn:microsoft.com/office/officeart/2005/8/layout/radial3"/>
    <dgm:cxn modelId="{B97C3B90-4A46-4E9F-B22C-AA979DA22789}" type="presParOf" srcId="{165AA0CB-5CD4-4776-9388-75CF1D1C8E25}" destId="{F61B0A83-F40A-4C7E-A256-6F7035AFCD21}" srcOrd="0" destOrd="0" presId="urn:microsoft.com/office/officeart/2005/8/layout/radial3"/>
    <dgm:cxn modelId="{247A6893-C6C5-4F35-B92E-58CD4A268318}" type="presParOf" srcId="{F61B0A83-F40A-4C7E-A256-6F7035AFCD21}" destId="{E9E52A06-E274-47EA-81E1-B5144BD2C124}" srcOrd="0" destOrd="0" presId="urn:microsoft.com/office/officeart/2005/8/layout/radial3"/>
    <dgm:cxn modelId="{AA2CAEF6-6F2F-42DA-9AE3-BBF20728E138}" type="presParOf" srcId="{F61B0A83-F40A-4C7E-A256-6F7035AFCD21}" destId="{06AEE584-6D30-4B1B-AD10-C1BF7083FA44}" srcOrd="1" destOrd="0" presId="urn:microsoft.com/office/officeart/2005/8/layout/radial3"/>
    <dgm:cxn modelId="{3E98EC3E-F878-4CAB-8C32-E36B6B0E4AF7}" type="presParOf" srcId="{F61B0A83-F40A-4C7E-A256-6F7035AFCD21}" destId="{CE313A22-9DFB-4FC5-AF85-DACB817498EF}" srcOrd="2" destOrd="0" presId="urn:microsoft.com/office/officeart/2005/8/layout/radial3"/>
    <dgm:cxn modelId="{244AAC9A-00E2-4835-BD14-3941E40409CB}" type="presParOf" srcId="{F61B0A83-F40A-4C7E-A256-6F7035AFCD21}" destId="{94AB56C6-9CDD-4F87-8202-53BCE9AE13C4}"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FF5FB-E537-4EC9-B769-1E25D5E409F3}" type="doc">
      <dgm:prSet loTypeId="urn:microsoft.com/office/officeart/2005/8/layout/radial3" loCatId="cycle" qsTypeId="urn:microsoft.com/office/officeart/2005/8/quickstyle/simple2" qsCatId="simple" csTypeId="urn:microsoft.com/office/officeart/2005/8/colors/colorful5" csCatId="colorful" phldr="1"/>
      <dgm:spPr/>
      <dgm:t>
        <a:bodyPr/>
        <a:lstStyle/>
        <a:p>
          <a:endParaRPr lang="en-US"/>
        </a:p>
      </dgm:t>
    </dgm:pt>
    <dgm:pt modelId="{9C13C882-CCCB-4653-A6C2-7FDF3DB9859E}">
      <dgm:prSet phldrT="[Text]" custT="1"/>
      <dgm:spPr/>
      <dgm:t>
        <a:bodyPr/>
        <a:lstStyle/>
        <a:p>
          <a:r>
            <a:rPr lang="en-US" sz="2800" dirty="0"/>
            <a:t>Pre-Counting</a:t>
          </a:r>
        </a:p>
      </dgm:t>
    </dgm:pt>
    <dgm:pt modelId="{2DCBAB9D-2371-4A37-85BB-CD217F3B24C4}" type="parTrans" cxnId="{3258B646-B836-45AA-828A-F9AA4C83201F}">
      <dgm:prSet/>
      <dgm:spPr/>
      <dgm:t>
        <a:bodyPr/>
        <a:lstStyle/>
        <a:p>
          <a:endParaRPr lang="en-US"/>
        </a:p>
      </dgm:t>
    </dgm:pt>
    <dgm:pt modelId="{7304970B-A7CD-4674-B09E-791144BD7E70}" type="sibTrans" cxnId="{3258B646-B836-45AA-828A-F9AA4C83201F}">
      <dgm:prSet/>
      <dgm:spPr/>
      <dgm:t>
        <a:bodyPr/>
        <a:lstStyle/>
        <a:p>
          <a:endParaRPr lang="en-US"/>
        </a:p>
      </dgm:t>
    </dgm:pt>
    <dgm:pt modelId="{8E26C2FD-1414-4A5B-81C6-0C8F6CEEF8E3}">
      <dgm:prSet phldrT="[Text]"/>
      <dgm:spPr/>
      <dgm:t>
        <a:bodyPr/>
        <a:lstStyle/>
        <a:p>
          <a:r>
            <a:rPr lang="en-US" dirty="0"/>
            <a:t>Scan Vote (Marked Postal Ballot)</a:t>
          </a:r>
        </a:p>
      </dgm:t>
    </dgm:pt>
    <dgm:pt modelId="{6D10AAC3-FD79-4DE9-BE1A-0950ACB5EF83}" type="parTrans" cxnId="{63288823-D9F4-4E1E-96FD-33E08D92B403}">
      <dgm:prSet/>
      <dgm:spPr/>
      <dgm:t>
        <a:bodyPr/>
        <a:lstStyle/>
        <a:p>
          <a:endParaRPr lang="en-US"/>
        </a:p>
      </dgm:t>
    </dgm:pt>
    <dgm:pt modelId="{3A9F389A-0A2D-4558-AC5D-7D731B657621}" type="sibTrans" cxnId="{63288823-D9F4-4E1E-96FD-33E08D92B403}">
      <dgm:prSet/>
      <dgm:spPr/>
      <dgm:t>
        <a:bodyPr/>
        <a:lstStyle/>
        <a:p>
          <a:endParaRPr lang="en-US"/>
        </a:p>
      </dgm:t>
    </dgm:pt>
    <dgm:pt modelId="{3F73D380-C2B8-4656-B16B-92B2EEDDF9E7}">
      <dgm:prSet phldrT="[Text]"/>
      <dgm:spPr/>
      <dgm:t>
        <a:bodyPr/>
        <a:lstStyle/>
        <a:p>
          <a:r>
            <a:rPr lang="en-US" dirty="0"/>
            <a:t>Forward Valid Votes for Counting</a:t>
          </a:r>
        </a:p>
      </dgm:t>
    </dgm:pt>
    <dgm:pt modelId="{4BD63506-D86C-46C2-A80F-E57370F8E937}" type="parTrans" cxnId="{BD0E0045-39AE-4452-90C2-C8F792953DD9}">
      <dgm:prSet/>
      <dgm:spPr/>
      <dgm:t>
        <a:bodyPr/>
        <a:lstStyle/>
        <a:p>
          <a:endParaRPr lang="en-US"/>
        </a:p>
      </dgm:t>
    </dgm:pt>
    <dgm:pt modelId="{09B318D6-7960-47E9-A7B1-DE466689D03A}" type="sibTrans" cxnId="{BD0E0045-39AE-4452-90C2-C8F792953DD9}">
      <dgm:prSet/>
      <dgm:spPr/>
      <dgm:t>
        <a:bodyPr/>
        <a:lstStyle/>
        <a:p>
          <a:endParaRPr lang="en-US"/>
        </a:p>
      </dgm:t>
    </dgm:pt>
    <dgm:pt modelId="{165AA0CB-5CD4-4776-9388-75CF1D1C8E25}" type="pres">
      <dgm:prSet presAssocID="{196FF5FB-E537-4EC9-B769-1E25D5E409F3}" presName="composite" presStyleCnt="0">
        <dgm:presLayoutVars>
          <dgm:chMax val="1"/>
          <dgm:dir/>
          <dgm:resizeHandles val="exact"/>
        </dgm:presLayoutVars>
      </dgm:prSet>
      <dgm:spPr/>
      <dgm:t>
        <a:bodyPr/>
        <a:lstStyle/>
        <a:p>
          <a:endParaRPr lang="en-IN"/>
        </a:p>
      </dgm:t>
    </dgm:pt>
    <dgm:pt modelId="{F61B0A83-F40A-4C7E-A256-6F7035AFCD21}" type="pres">
      <dgm:prSet presAssocID="{196FF5FB-E537-4EC9-B769-1E25D5E409F3}" presName="radial" presStyleCnt="0">
        <dgm:presLayoutVars>
          <dgm:animLvl val="ctr"/>
        </dgm:presLayoutVars>
      </dgm:prSet>
      <dgm:spPr/>
    </dgm:pt>
    <dgm:pt modelId="{E9E52A06-E274-47EA-81E1-B5144BD2C124}" type="pres">
      <dgm:prSet presAssocID="{9C13C882-CCCB-4653-A6C2-7FDF3DB9859E}" presName="centerShape" presStyleLbl="vennNode1" presStyleIdx="0" presStyleCnt="3" custScaleX="117289"/>
      <dgm:spPr/>
      <dgm:t>
        <a:bodyPr/>
        <a:lstStyle/>
        <a:p>
          <a:endParaRPr lang="en-IN"/>
        </a:p>
      </dgm:t>
    </dgm:pt>
    <dgm:pt modelId="{06AEE584-6D30-4B1B-AD10-C1BF7083FA44}" type="pres">
      <dgm:prSet presAssocID="{8E26C2FD-1414-4A5B-81C6-0C8F6CEEF8E3}" presName="node" presStyleLbl="vennNode1" presStyleIdx="1" presStyleCnt="3" custScaleX="213051" custScaleY="159120">
        <dgm:presLayoutVars>
          <dgm:bulletEnabled val="1"/>
        </dgm:presLayoutVars>
      </dgm:prSet>
      <dgm:spPr/>
      <dgm:t>
        <a:bodyPr/>
        <a:lstStyle/>
        <a:p>
          <a:endParaRPr lang="en-IN"/>
        </a:p>
      </dgm:t>
    </dgm:pt>
    <dgm:pt modelId="{CE313A22-9DFB-4FC5-AF85-DACB817498EF}" type="pres">
      <dgm:prSet presAssocID="{3F73D380-C2B8-4656-B16B-92B2EEDDF9E7}" presName="node" presStyleLbl="vennNode1" presStyleIdx="2" presStyleCnt="3" custScaleX="213051" custScaleY="162774" custRadScaleRad="110727" custRadScaleInc="-698">
        <dgm:presLayoutVars>
          <dgm:bulletEnabled val="1"/>
        </dgm:presLayoutVars>
      </dgm:prSet>
      <dgm:spPr/>
      <dgm:t>
        <a:bodyPr/>
        <a:lstStyle/>
        <a:p>
          <a:endParaRPr lang="en-IN"/>
        </a:p>
      </dgm:t>
    </dgm:pt>
  </dgm:ptLst>
  <dgm:cxnLst>
    <dgm:cxn modelId="{63288823-D9F4-4E1E-96FD-33E08D92B403}" srcId="{9C13C882-CCCB-4653-A6C2-7FDF3DB9859E}" destId="{8E26C2FD-1414-4A5B-81C6-0C8F6CEEF8E3}" srcOrd="0" destOrd="0" parTransId="{6D10AAC3-FD79-4DE9-BE1A-0950ACB5EF83}" sibTransId="{3A9F389A-0A2D-4558-AC5D-7D731B657621}"/>
    <dgm:cxn modelId="{3258B646-B836-45AA-828A-F9AA4C83201F}" srcId="{196FF5FB-E537-4EC9-B769-1E25D5E409F3}" destId="{9C13C882-CCCB-4653-A6C2-7FDF3DB9859E}" srcOrd="0" destOrd="0" parTransId="{2DCBAB9D-2371-4A37-85BB-CD217F3B24C4}" sibTransId="{7304970B-A7CD-4674-B09E-791144BD7E70}"/>
    <dgm:cxn modelId="{86532105-87F6-45E4-94A2-B27BC5EEDC16}" type="presOf" srcId="{3F73D380-C2B8-4656-B16B-92B2EEDDF9E7}" destId="{CE313A22-9DFB-4FC5-AF85-DACB817498EF}" srcOrd="0" destOrd="0" presId="urn:microsoft.com/office/officeart/2005/8/layout/radial3"/>
    <dgm:cxn modelId="{331AC2AE-C213-41F4-82F8-036D1A7D625B}" type="presOf" srcId="{9C13C882-CCCB-4653-A6C2-7FDF3DB9859E}" destId="{E9E52A06-E274-47EA-81E1-B5144BD2C124}" srcOrd="0" destOrd="0" presId="urn:microsoft.com/office/officeart/2005/8/layout/radial3"/>
    <dgm:cxn modelId="{58FC6E94-488A-4329-865E-84E07DB9F185}" type="presOf" srcId="{8E26C2FD-1414-4A5B-81C6-0C8F6CEEF8E3}" destId="{06AEE584-6D30-4B1B-AD10-C1BF7083FA44}" srcOrd="0" destOrd="0" presId="urn:microsoft.com/office/officeart/2005/8/layout/radial3"/>
    <dgm:cxn modelId="{BD0E0045-39AE-4452-90C2-C8F792953DD9}" srcId="{9C13C882-CCCB-4653-A6C2-7FDF3DB9859E}" destId="{3F73D380-C2B8-4656-B16B-92B2EEDDF9E7}" srcOrd="1" destOrd="0" parTransId="{4BD63506-D86C-46C2-A80F-E57370F8E937}" sibTransId="{09B318D6-7960-47E9-A7B1-DE466689D03A}"/>
    <dgm:cxn modelId="{23CE7C7F-3ABA-4CA7-9EF2-E544C5C4B7D0}" type="presOf" srcId="{196FF5FB-E537-4EC9-B769-1E25D5E409F3}" destId="{165AA0CB-5CD4-4776-9388-75CF1D1C8E25}" srcOrd="0" destOrd="0" presId="urn:microsoft.com/office/officeart/2005/8/layout/radial3"/>
    <dgm:cxn modelId="{B97C3B90-4A46-4E9F-B22C-AA979DA22789}" type="presParOf" srcId="{165AA0CB-5CD4-4776-9388-75CF1D1C8E25}" destId="{F61B0A83-F40A-4C7E-A256-6F7035AFCD21}" srcOrd="0" destOrd="0" presId="urn:microsoft.com/office/officeart/2005/8/layout/radial3"/>
    <dgm:cxn modelId="{247A6893-C6C5-4F35-B92E-58CD4A268318}" type="presParOf" srcId="{F61B0A83-F40A-4C7E-A256-6F7035AFCD21}" destId="{E9E52A06-E274-47EA-81E1-B5144BD2C124}" srcOrd="0" destOrd="0" presId="urn:microsoft.com/office/officeart/2005/8/layout/radial3"/>
    <dgm:cxn modelId="{AA2CAEF6-6F2F-42DA-9AE3-BBF20728E138}" type="presParOf" srcId="{F61B0A83-F40A-4C7E-A256-6F7035AFCD21}" destId="{06AEE584-6D30-4B1B-AD10-C1BF7083FA44}" srcOrd="1" destOrd="0" presId="urn:microsoft.com/office/officeart/2005/8/layout/radial3"/>
    <dgm:cxn modelId="{3E98EC3E-F878-4CAB-8C32-E36B6B0E4AF7}" type="presParOf" srcId="{F61B0A83-F40A-4C7E-A256-6F7035AFCD21}" destId="{CE313A22-9DFB-4FC5-AF85-DACB817498EF}"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4" csCatId="colorful" phldr="1"/>
      <dgm:spPr/>
      <dgm:t>
        <a:bodyPr/>
        <a:lstStyle/>
        <a:p>
          <a:endParaRPr lang="en-US"/>
        </a:p>
      </dgm:t>
    </dgm:pt>
    <dgm:pt modelId="{DBCC3329-B209-C641-89D8-C2156D71468B}">
      <dgm:prSet phldrT="[Text]" custT="1"/>
      <dgm:spPr/>
      <dgm:t>
        <a:bodyPr/>
        <a:lstStyle/>
        <a:p>
          <a:r>
            <a:rPr lang="en-US" sz="2400" b="1" dirty="0" smtClean="0">
              <a:solidFill>
                <a:srgbClr val="000000"/>
              </a:solidFill>
            </a:rPr>
            <a:t> As each cover is opened, take out declaration in Form 13A and inner cover “A”  in Form 13B.  If declaration in Form 13-A is not found, reject the postal ballot</a:t>
          </a:r>
          <a:endParaRPr lang="en-US" sz="2400" b="1" dirty="0">
            <a:solidFill>
              <a:srgbClr val="000000"/>
            </a:solidFill>
          </a:endParaRPr>
        </a:p>
      </dgm:t>
    </dgm:pt>
    <dgm:pt modelId="{5C8DDFDF-A8D3-D047-80B6-5C17D2BECABD}" type="parTrans" cxnId="{0118CA1F-1754-6546-8AFD-D3A46E22C802}">
      <dgm:prSet/>
      <dgm:spPr/>
      <dgm:t>
        <a:bodyPr/>
        <a:lstStyle/>
        <a:p>
          <a:endParaRPr lang="en-US" b="1">
            <a:solidFill>
              <a:srgbClr val="000000"/>
            </a:solidFill>
          </a:endParaRPr>
        </a:p>
      </dgm:t>
    </dgm:pt>
    <dgm:pt modelId="{9B673020-8A84-5248-93E1-AF341C760568}" type="sibTrans" cxnId="{0118CA1F-1754-6546-8AFD-D3A46E22C802}">
      <dgm:prSet/>
      <dgm:spPr/>
      <dgm:t>
        <a:bodyPr/>
        <a:lstStyle/>
        <a:p>
          <a:endParaRPr lang="en-US" b="1">
            <a:solidFill>
              <a:srgbClr val="000000"/>
            </a:solidFill>
          </a:endParaRPr>
        </a:p>
      </dgm:t>
    </dgm:pt>
    <dgm:pt modelId="{2989A9A0-8DAC-8349-82EA-F96CCFA561A5}">
      <dgm:prSet phldrT="[Text]" custT="1"/>
      <dgm:spPr/>
      <dgm:t>
        <a:bodyPr/>
        <a:lstStyle/>
        <a:p>
          <a:r>
            <a:rPr lang="en-US" sz="2400" b="1" dirty="0" smtClean="0">
              <a:solidFill>
                <a:srgbClr val="000000"/>
              </a:solidFill>
            </a:rPr>
            <a:t>Scrutinize Declaration</a:t>
          </a:r>
          <a:endParaRPr lang="en-US" sz="2400" b="1" dirty="0">
            <a:solidFill>
              <a:srgbClr val="000000"/>
            </a:solidFill>
          </a:endParaRPr>
        </a:p>
      </dgm:t>
    </dgm:pt>
    <dgm:pt modelId="{118E8828-D99D-6B40-85E9-ADE6F66F78D0}" type="parTrans" cxnId="{A8925EBD-FD96-C640-8C3B-17F1C7FB61F1}">
      <dgm:prSet/>
      <dgm:spPr/>
      <dgm:t>
        <a:bodyPr/>
        <a:lstStyle/>
        <a:p>
          <a:endParaRPr lang="en-US" b="1">
            <a:solidFill>
              <a:srgbClr val="000000"/>
            </a:solidFill>
          </a:endParaRPr>
        </a:p>
      </dgm:t>
    </dgm:pt>
    <dgm:pt modelId="{6F4AD601-EAE1-F04C-B76C-5BC6D3F6572E}" type="sibTrans" cxnId="{A8925EBD-FD96-C640-8C3B-17F1C7FB61F1}">
      <dgm:prSet/>
      <dgm:spPr/>
      <dgm:t>
        <a:bodyPr/>
        <a:lstStyle/>
        <a:p>
          <a:endParaRPr lang="en-US" b="1">
            <a:solidFill>
              <a:srgbClr val="000000"/>
            </a:solidFill>
          </a:endParaRPr>
        </a:p>
      </dgm:t>
    </dgm:pt>
    <dgm:pt modelId="{AF6B7E25-66CE-D145-A940-88F55892BF05}">
      <dgm:prSet phldrT="[Text]" custT="1"/>
      <dgm:spPr/>
      <dgm:t>
        <a:bodyPr/>
        <a:lstStyle/>
        <a:p>
          <a:r>
            <a:rPr lang="en-US" sz="2400" b="1" dirty="0" smtClean="0">
              <a:solidFill>
                <a:srgbClr val="000000"/>
              </a:solidFill>
            </a:rPr>
            <a:t>Reject if not duly signed/attested by competent authority</a:t>
          </a:r>
          <a:endParaRPr lang="en-US" sz="2400" b="1" dirty="0">
            <a:solidFill>
              <a:srgbClr val="000000"/>
            </a:solidFill>
          </a:endParaRPr>
        </a:p>
      </dgm:t>
    </dgm:pt>
    <dgm:pt modelId="{19067128-3C13-164B-82D4-76C6D562E262}" type="parTrans" cxnId="{7B71A9FF-6A8B-3641-A399-6223E3A8ACCC}">
      <dgm:prSet/>
      <dgm:spPr/>
      <dgm:t>
        <a:bodyPr/>
        <a:lstStyle/>
        <a:p>
          <a:endParaRPr lang="en-US" b="1">
            <a:solidFill>
              <a:srgbClr val="000000"/>
            </a:solidFill>
          </a:endParaRPr>
        </a:p>
      </dgm:t>
    </dgm:pt>
    <dgm:pt modelId="{271D9F94-A7FF-934F-A7C6-4A9B7E0CF8D8}" type="sibTrans" cxnId="{7B71A9FF-6A8B-3641-A399-6223E3A8ACCC}">
      <dgm:prSet/>
      <dgm:spPr/>
      <dgm:t>
        <a:bodyPr/>
        <a:lstStyle/>
        <a:p>
          <a:endParaRPr lang="en-US" b="1">
            <a:solidFill>
              <a:srgbClr val="000000"/>
            </a:solidFill>
          </a:endParaRPr>
        </a:p>
      </dgm:t>
    </dgm:pt>
    <dgm:pt modelId="{7E3837B0-63EB-294B-BDAF-7B0E569404D8}">
      <dgm:prSet phldrT="[Text]" custT="1"/>
      <dgm:spPr/>
      <dgm:t>
        <a:bodyPr/>
        <a:lstStyle/>
        <a:p>
          <a:r>
            <a:rPr lang="en-US" sz="2200" b="1" dirty="0" smtClean="0">
              <a:solidFill>
                <a:srgbClr val="000000"/>
              </a:solidFill>
            </a:rPr>
            <a:t>Also reject  the PB if substantially defective or Serial Number in Form 13 A and inner  cover ‘A’ in 13 B does not match. </a:t>
          </a:r>
          <a:endParaRPr lang="en-US" sz="2200" b="1" dirty="0">
            <a:solidFill>
              <a:srgbClr val="000000"/>
            </a:solidFill>
          </a:endParaRPr>
        </a:p>
      </dgm:t>
    </dgm:pt>
    <dgm:pt modelId="{AE26C028-16E9-E04E-9795-E4ED0B464EC4}" type="parTrans" cxnId="{B57ABF79-3965-624B-A561-46C4F4852551}">
      <dgm:prSet/>
      <dgm:spPr/>
      <dgm:t>
        <a:bodyPr/>
        <a:lstStyle/>
        <a:p>
          <a:endParaRPr lang="en-US" b="1">
            <a:solidFill>
              <a:srgbClr val="000000"/>
            </a:solidFill>
          </a:endParaRPr>
        </a:p>
      </dgm:t>
    </dgm:pt>
    <dgm:pt modelId="{156808B3-D238-B64E-8F9C-BD6252EF1B67}" type="sibTrans" cxnId="{B57ABF79-3965-624B-A561-46C4F4852551}">
      <dgm:prSet/>
      <dgm:spPr/>
      <dgm:t>
        <a:bodyPr/>
        <a:lstStyle/>
        <a:p>
          <a:endParaRPr lang="en-US" b="1">
            <a:solidFill>
              <a:srgbClr val="000000"/>
            </a:solidFill>
          </a:endParaRPr>
        </a:p>
      </dgm:t>
    </dgm:pt>
    <dgm:pt modelId="{97093569-93CC-D348-8768-DBCD275D2D54}">
      <dgm:prSet phldrT="[Text]" custT="1"/>
      <dgm:spPr/>
      <dgm:t>
        <a:bodyPr/>
        <a:lstStyle/>
        <a:p>
          <a:r>
            <a:rPr lang="en-US" sz="2400" b="1" dirty="0" smtClean="0">
              <a:solidFill>
                <a:srgbClr val="000000"/>
              </a:solidFill>
            </a:rPr>
            <a:t>Each rejected cover to be endorsed suitably; Such declaration in Form-13 A &amp; inner cover (Form 13B) be put back in cover i.e. Form 13C.  Then….</a:t>
          </a:r>
          <a:endParaRPr lang="en-US" sz="2400" b="1" dirty="0">
            <a:solidFill>
              <a:srgbClr val="000000"/>
            </a:solidFill>
          </a:endParaRPr>
        </a:p>
      </dgm:t>
    </dgm:pt>
    <dgm:pt modelId="{92CAAE07-B8C6-4648-B2D9-F9768A017BF7}" type="parTrans" cxnId="{8C0232C0-8C1A-F745-AF4B-2DE0C7C75370}">
      <dgm:prSet/>
      <dgm:spPr/>
      <dgm:t>
        <a:bodyPr/>
        <a:lstStyle/>
        <a:p>
          <a:endParaRPr lang="en-US" b="1">
            <a:solidFill>
              <a:srgbClr val="000000"/>
            </a:solidFill>
          </a:endParaRPr>
        </a:p>
      </dgm:t>
    </dgm:pt>
    <dgm:pt modelId="{07274C93-483D-B14D-9AC9-7964B96EF6BB}" type="sibTrans" cxnId="{8C0232C0-8C1A-F745-AF4B-2DE0C7C75370}">
      <dgm:prSet/>
      <dgm:spPr/>
      <dgm:t>
        <a:bodyPr/>
        <a:lstStyle/>
        <a:p>
          <a:endParaRPr lang="en-US" b="1">
            <a:solidFill>
              <a:srgbClr val="000000"/>
            </a:solidFill>
          </a:endParaRPr>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417E9734-5F93-0541-9853-D3DA2905E461}" type="pres">
      <dgm:prSet presAssocID="{DBCC3329-B209-C641-89D8-C2156D71468B}" presName="compNode" presStyleCnt="0"/>
      <dgm:spPr/>
    </dgm:pt>
    <dgm:pt modelId="{3E49B5E4-9B0F-7942-9174-3144BB50BF59}" type="pres">
      <dgm:prSet presAssocID="{DBCC3329-B209-C641-89D8-C2156D71468B}" presName="dummyConnPt" presStyleCnt="0"/>
      <dgm:spPr/>
    </dgm:pt>
    <dgm:pt modelId="{7A44B8BC-4FC5-1047-9C9B-E1CC8C1F07D8}" type="pres">
      <dgm:prSet presAssocID="{DBCC3329-B209-C641-89D8-C2156D71468B}" presName="node" presStyleLbl="node1" presStyleIdx="0" presStyleCnt="5" custScaleX="156677">
        <dgm:presLayoutVars>
          <dgm:bulletEnabled val="1"/>
        </dgm:presLayoutVars>
      </dgm:prSet>
      <dgm:spPr/>
      <dgm:t>
        <a:bodyPr/>
        <a:lstStyle/>
        <a:p>
          <a:endParaRPr lang="en-US"/>
        </a:p>
      </dgm:t>
    </dgm:pt>
    <dgm:pt modelId="{AB9C1BDA-14F9-8744-B0A5-8A7D4F915C0C}" type="pres">
      <dgm:prSet presAssocID="{9B673020-8A84-5248-93E1-AF341C760568}" presName="sibTrans" presStyleLbl="bgSibTrans2D1" presStyleIdx="0" presStyleCnt="4"/>
      <dgm:spPr/>
      <dgm:t>
        <a:bodyPr/>
        <a:lstStyle/>
        <a:p>
          <a:endParaRPr lang="en-US"/>
        </a:p>
      </dgm:t>
    </dgm:pt>
    <dgm:pt modelId="{07CA78B7-B7D4-7D49-948B-676AC5378126}" type="pres">
      <dgm:prSet presAssocID="{2989A9A0-8DAC-8349-82EA-F96CCFA561A5}" presName="compNode" presStyleCnt="0"/>
      <dgm:spPr/>
    </dgm:pt>
    <dgm:pt modelId="{4259F582-3AB2-324F-A693-5299F4D1837C}" type="pres">
      <dgm:prSet presAssocID="{2989A9A0-8DAC-8349-82EA-F96CCFA561A5}" presName="dummyConnPt" presStyleCnt="0"/>
      <dgm:spPr/>
    </dgm:pt>
    <dgm:pt modelId="{F1901B91-0D5F-064D-B07D-57B2C3161D77}" type="pres">
      <dgm:prSet presAssocID="{2989A9A0-8DAC-8349-82EA-F96CCFA561A5}" presName="node" presStyleLbl="node1" presStyleIdx="1" presStyleCnt="5" custScaleX="123380">
        <dgm:presLayoutVars>
          <dgm:bulletEnabled val="1"/>
        </dgm:presLayoutVars>
      </dgm:prSet>
      <dgm:spPr/>
      <dgm:t>
        <a:bodyPr/>
        <a:lstStyle/>
        <a:p>
          <a:endParaRPr lang="en-US"/>
        </a:p>
      </dgm:t>
    </dgm:pt>
    <dgm:pt modelId="{DAE8D2DF-3B78-6046-86C8-BAB89F7EE334}" type="pres">
      <dgm:prSet presAssocID="{6F4AD601-EAE1-F04C-B76C-5BC6D3F6572E}" presName="sibTrans" presStyleLbl="bgSibTrans2D1" presStyleIdx="1" presStyleCnt="4"/>
      <dgm:spPr/>
      <dgm:t>
        <a:bodyPr/>
        <a:lstStyle/>
        <a:p>
          <a:endParaRPr lang="en-US"/>
        </a:p>
      </dgm:t>
    </dgm:pt>
    <dgm:pt modelId="{B97278DA-B11A-C34B-A9FF-ED21CAA41658}" type="pres">
      <dgm:prSet presAssocID="{AF6B7E25-66CE-D145-A940-88F55892BF05}" presName="compNode" presStyleCnt="0"/>
      <dgm:spPr/>
    </dgm:pt>
    <dgm:pt modelId="{7F603854-BDDC-664C-BABD-B50AB57D2A5F}" type="pres">
      <dgm:prSet presAssocID="{AF6B7E25-66CE-D145-A940-88F55892BF05}" presName="dummyConnPt" presStyleCnt="0"/>
      <dgm:spPr/>
    </dgm:pt>
    <dgm:pt modelId="{F318C87D-491F-9F42-BC33-E2F2E1D70F35}" type="pres">
      <dgm:prSet presAssocID="{AF6B7E25-66CE-D145-A940-88F55892BF05}" presName="node" presStyleLbl="node1" presStyleIdx="2" presStyleCnt="5" custScaleX="121055">
        <dgm:presLayoutVars>
          <dgm:bulletEnabled val="1"/>
        </dgm:presLayoutVars>
      </dgm:prSet>
      <dgm:spPr/>
      <dgm:t>
        <a:bodyPr/>
        <a:lstStyle/>
        <a:p>
          <a:endParaRPr lang="en-US"/>
        </a:p>
      </dgm:t>
    </dgm:pt>
    <dgm:pt modelId="{D9D4CEE0-5B46-284D-913E-5BEEA95F5C20}" type="pres">
      <dgm:prSet presAssocID="{271D9F94-A7FF-934F-A7C6-4A9B7E0CF8D8}" presName="sibTrans" presStyleLbl="bgSibTrans2D1" presStyleIdx="2" presStyleCnt="4"/>
      <dgm:spPr/>
      <dgm:t>
        <a:bodyPr/>
        <a:lstStyle/>
        <a:p>
          <a:endParaRPr lang="en-US"/>
        </a:p>
      </dgm:t>
    </dgm:pt>
    <dgm:pt modelId="{B34A7CFF-D11D-9841-A83B-F9A11CE835FA}" type="pres">
      <dgm:prSet presAssocID="{7E3837B0-63EB-294B-BDAF-7B0E569404D8}" presName="compNode" presStyleCnt="0"/>
      <dgm:spPr/>
    </dgm:pt>
    <dgm:pt modelId="{40498709-3275-8343-B91D-F84A7064D600}" type="pres">
      <dgm:prSet presAssocID="{7E3837B0-63EB-294B-BDAF-7B0E569404D8}" presName="dummyConnPt" presStyleCnt="0"/>
      <dgm:spPr/>
    </dgm:pt>
    <dgm:pt modelId="{90210368-CC42-5842-8C95-B7657E40C4E4}" type="pres">
      <dgm:prSet presAssocID="{7E3837B0-63EB-294B-BDAF-7B0E569404D8}" presName="node" presStyleLbl="node1" presStyleIdx="3" presStyleCnt="5" custScaleY="145330">
        <dgm:presLayoutVars>
          <dgm:bulletEnabled val="1"/>
        </dgm:presLayoutVars>
      </dgm:prSet>
      <dgm:spPr/>
      <dgm:t>
        <a:bodyPr/>
        <a:lstStyle/>
        <a:p>
          <a:endParaRPr lang="en-US"/>
        </a:p>
      </dgm:t>
    </dgm:pt>
    <dgm:pt modelId="{DE33ED9E-1FBA-7C43-8CE8-A8950A56A48B}" type="pres">
      <dgm:prSet presAssocID="{156808B3-D238-B64E-8F9C-BD6252EF1B67}" presName="sibTrans" presStyleLbl="bgSibTrans2D1" presStyleIdx="3" presStyleCnt="4"/>
      <dgm:spPr/>
      <dgm:t>
        <a:bodyPr/>
        <a:lstStyle/>
        <a:p>
          <a:endParaRPr lang="en-US"/>
        </a:p>
      </dgm:t>
    </dgm:pt>
    <dgm:pt modelId="{E7B5CA24-2B98-7E43-80DC-64432B56A785}" type="pres">
      <dgm:prSet presAssocID="{97093569-93CC-D348-8768-DBCD275D2D54}" presName="compNode" presStyleCnt="0"/>
      <dgm:spPr/>
    </dgm:pt>
    <dgm:pt modelId="{A21FC77A-4BB9-F14A-9086-F8F5A10551B7}" type="pres">
      <dgm:prSet presAssocID="{97093569-93CC-D348-8768-DBCD275D2D54}" presName="dummyConnPt" presStyleCnt="0"/>
      <dgm:spPr/>
    </dgm:pt>
    <dgm:pt modelId="{6FB5EC6E-AF0C-A247-BCD6-C3FA3E798BDD}" type="pres">
      <dgm:prSet presAssocID="{97093569-93CC-D348-8768-DBCD275D2D54}" presName="node" presStyleLbl="node1" presStyleIdx="4" presStyleCnt="5" custScaleY="180035">
        <dgm:presLayoutVars>
          <dgm:bulletEnabled val="1"/>
        </dgm:presLayoutVars>
      </dgm:prSet>
      <dgm:spPr/>
      <dgm:t>
        <a:bodyPr/>
        <a:lstStyle/>
        <a:p>
          <a:endParaRPr lang="en-US"/>
        </a:p>
      </dgm:t>
    </dgm:pt>
  </dgm:ptLst>
  <dgm:cxnLst>
    <dgm:cxn modelId="{123ACB93-4112-49E8-BE70-EC2DC21ED0C4}" type="presOf" srcId="{7E3837B0-63EB-294B-BDAF-7B0E569404D8}" destId="{90210368-CC42-5842-8C95-B7657E40C4E4}" srcOrd="0" destOrd="0" presId="urn:microsoft.com/office/officeart/2005/8/layout/bProcess4"/>
    <dgm:cxn modelId="{171F222D-38CE-489A-8845-9FF2E9B2E42A}" type="presOf" srcId="{6F4AD601-EAE1-F04C-B76C-5BC6D3F6572E}" destId="{DAE8D2DF-3B78-6046-86C8-BAB89F7EE334}" srcOrd="0" destOrd="0" presId="urn:microsoft.com/office/officeart/2005/8/layout/bProcess4"/>
    <dgm:cxn modelId="{8C0232C0-8C1A-F745-AF4B-2DE0C7C75370}" srcId="{C0D1DA12-3D00-9249-B0EE-CDF1A79DC5F5}" destId="{97093569-93CC-D348-8768-DBCD275D2D54}" srcOrd="4" destOrd="0" parTransId="{92CAAE07-B8C6-4648-B2D9-F9768A017BF7}" sibTransId="{07274C93-483D-B14D-9AC9-7964B96EF6BB}"/>
    <dgm:cxn modelId="{A8925EBD-FD96-C640-8C3B-17F1C7FB61F1}" srcId="{C0D1DA12-3D00-9249-B0EE-CDF1A79DC5F5}" destId="{2989A9A0-8DAC-8349-82EA-F96CCFA561A5}" srcOrd="1" destOrd="0" parTransId="{118E8828-D99D-6B40-85E9-ADE6F66F78D0}" sibTransId="{6F4AD601-EAE1-F04C-B76C-5BC6D3F6572E}"/>
    <dgm:cxn modelId="{0118CA1F-1754-6546-8AFD-D3A46E22C802}" srcId="{C0D1DA12-3D00-9249-B0EE-CDF1A79DC5F5}" destId="{DBCC3329-B209-C641-89D8-C2156D71468B}" srcOrd="0" destOrd="0" parTransId="{5C8DDFDF-A8D3-D047-80B6-5C17D2BECABD}" sibTransId="{9B673020-8A84-5248-93E1-AF341C760568}"/>
    <dgm:cxn modelId="{70ECDC9B-A630-4684-B2A5-A152D02F0E15}" type="presOf" srcId="{97093569-93CC-D348-8768-DBCD275D2D54}" destId="{6FB5EC6E-AF0C-A247-BCD6-C3FA3E798BDD}" srcOrd="0" destOrd="0" presId="urn:microsoft.com/office/officeart/2005/8/layout/bProcess4"/>
    <dgm:cxn modelId="{B53381C1-BD92-4779-A055-05198C9FEB06}" type="presOf" srcId="{9B673020-8A84-5248-93E1-AF341C760568}" destId="{AB9C1BDA-14F9-8744-B0A5-8A7D4F915C0C}" srcOrd="0" destOrd="0" presId="urn:microsoft.com/office/officeart/2005/8/layout/bProcess4"/>
    <dgm:cxn modelId="{B57ABF79-3965-624B-A561-46C4F4852551}" srcId="{C0D1DA12-3D00-9249-B0EE-CDF1A79DC5F5}" destId="{7E3837B0-63EB-294B-BDAF-7B0E569404D8}" srcOrd="3" destOrd="0" parTransId="{AE26C028-16E9-E04E-9795-E4ED0B464EC4}" sibTransId="{156808B3-D238-B64E-8F9C-BD6252EF1B67}"/>
    <dgm:cxn modelId="{00867012-1F3A-442F-ABCF-3AE0D9C9212E}" type="presOf" srcId="{DBCC3329-B209-C641-89D8-C2156D71468B}" destId="{7A44B8BC-4FC5-1047-9C9B-E1CC8C1F07D8}" srcOrd="0" destOrd="0" presId="urn:microsoft.com/office/officeart/2005/8/layout/bProcess4"/>
    <dgm:cxn modelId="{6A37CEA7-C8AA-4311-8934-92EFA680DD4E}" type="presOf" srcId="{271D9F94-A7FF-934F-A7C6-4A9B7E0CF8D8}" destId="{D9D4CEE0-5B46-284D-913E-5BEEA95F5C20}" srcOrd="0" destOrd="0" presId="urn:microsoft.com/office/officeart/2005/8/layout/bProcess4"/>
    <dgm:cxn modelId="{7B71A9FF-6A8B-3641-A399-6223E3A8ACCC}" srcId="{C0D1DA12-3D00-9249-B0EE-CDF1A79DC5F5}" destId="{AF6B7E25-66CE-D145-A940-88F55892BF05}" srcOrd="2" destOrd="0" parTransId="{19067128-3C13-164B-82D4-76C6D562E262}" sibTransId="{271D9F94-A7FF-934F-A7C6-4A9B7E0CF8D8}"/>
    <dgm:cxn modelId="{326F2FD3-C96E-4378-B99A-C7098D12FE02}" type="presOf" srcId="{156808B3-D238-B64E-8F9C-BD6252EF1B67}" destId="{DE33ED9E-1FBA-7C43-8CE8-A8950A56A48B}" srcOrd="0" destOrd="0" presId="urn:microsoft.com/office/officeart/2005/8/layout/bProcess4"/>
    <dgm:cxn modelId="{2C7654D3-3F30-4DE2-A706-C62FC105ADC1}" type="presOf" srcId="{C0D1DA12-3D00-9249-B0EE-CDF1A79DC5F5}" destId="{CFAB2C89-4B8D-7945-995F-1046A3AD587D}" srcOrd="0" destOrd="0" presId="urn:microsoft.com/office/officeart/2005/8/layout/bProcess4"/>
    <dgm:cxn modelId="{98EFD476-999D-416B-B235-B68FF8EEE64E}" type="presOf" srcId="{2989A9A0-8DAC-8349-82EA-F96CCFA561A5}" destId="{F1901B91-0D5F-064D-B07D-57B2C3161D77}" srcOrd="0" destOrd="0" presId="urn:microsoft.com/office/officeart/2005/8/layout/bProcess4"/>
    <dgm:cxn modelId="{80843C5D-5159-4889-9E2A-FAB69E546CBD}" type="presOf" srcId="{AF6B7E25-66CE-D145-A940-88F55892BF05}" destId="{F318C87D-491F-9F42-BC33-E2F2E1D70F35}" srcOrd="0" destOrd="0" presId="urn:microsoft.com/office/officeart/2005/8/layout/bProcess4"/>
    <dgm:cxn modelId="{A846C6D6-8555-4CBF-96A3-9C9BF2D87F52}" type="presParOf" srcId="{CFAB2C89-4B8D-7945-995F-1046A3AD587D}" destId="{417E9734-5F93-0541-9853-D3DA2905E461}" srcOrd="0" destOrd="0" presId="urn:microsoft.com/office/officeart/2005/8/layout/bProcess4"/>
    <dgm:cxn modelId="{4B0E5F34-D474-4E69-9B6D-401F579C4628}" type="presParOf" srcId="{417E9734-5F93-0541-9853-D3DA2905E461}" destId="{3E49B5E4-9B0F-7942-9174-3144BB50BF59}" srcOrd="0" destOrd="0" presId="urn:microsoft.com/office/officeart/2005/8/layout/bProcess4"/>
    <dgm:cxn modelId="{2D851D20-C287-4A72-A8DC-EEB906AB8670}" type="presParOf" srcId="{417E9734-5F93-0541-9853-D3DA2905E461}" destId="{7A44B8BC-4FC5-1047-9C9B-E1CC8C1F07D8}" srcOrd="1" destOrd="0" presId="urn:microsoft.com/office/officeart/2005/8/layout/bProcess4"/>
    <dgm:cxn modelId="{E76C5677-B04C-4557-9800-ADA6D69A8AA2}" type="presParOf" srcId="{CFAB2C89-4B8D-7945-995F-1046A3AD587D}" destId="{AB9C1BDA-14F9-8744-B0A5-8A7D4F915C0C}" srcOrd="1" destOrd="0" presId="urn:microsoft.com/office/officeart/2005/8/layout/bProcess4"/>
    <dgm:cxn modelId="{404DCBB1-839B-4409-9DDB-D3EDC7960022}" type="presParOf" srcId="{CFAB2C89-4B8D-7945-995F-1046A3AD587D}" destId="{07CA78B7-B7D4-7D49-948B-676AC5378126}" srcOrd="2" destOrd="0" presId="urn:microsoft.com/office/officeart/2005/8/layout/bProcess4"/>
    <dgm:cxn modelId="{4CBE5BC8-C0A6-4669-8BAE-AB0F1DBD97C6}" type="presParOf" srcId="{07CA78B7-B7D4-7D49-948B-676AC5378126}" destId="{4259F582-3AB2-324F-A693-5299F4D1837C}" srcOrd="0" destOrd="0" presId="urn:microsoft.com/office/officeart/2005/8/layout/bProcess4"/>
    <dgm:cxn modelId="{DC28607A-4870-427A-9162-7E0FB1587AEE}" type="presParOf" srcId="{07CA78B7-B7D4-7D49-948B-676AC5378126}" destId="{F1901B91-0D5F-064D-B07D-57B2C3161D77}" srcOrd="1" destOrd="0" presId="urn:microsoft.com/office/officeart/2005/8/layout/bProcess4"/>
    <dgm:cxn modelId="{247405E2-6BC0-415B-BE6C-E5490114A4CE}" type="presParOf" srcId="{CFAB2C89-4B8D-7945-995F-1046A3AD587D}" destId="{DAE8D2DF-3B78-6046-86C8-BAB89F7EE334}" srcOrd="3" destOrd="0" presId="urn:microsoft.com/office/officeart/2005/8/layout/bProcess4"/>
    <dgm:cxn modelId="{A8C8DF50-40CF-4E00-B84C-9521697548E7}" type="presParOf" srcId="{CFAB2C89-4B8D-7945-995F-1046A3AD587D}" destId="{B97278DA-B11A-C34B-A9FF-ED21CAA41658}" srcOrd="4" destOrd="0" presId="urn:microsoft.com/office/officeart/2005/8/layout/bProcess4"/>
    <dgm:cxn modelId="{8320C3A7-E2FB-474C-8C1D-43657E4DF47A}" type="presParOf" srcId="{B97278DA-B11A-C34B-A9FF-ED21CAA41658}" destId="{7F603854-BDDC-664C-BABD-B50AB57D2A5F}" srcOrd="0" destOrd="0" presId="urn:microsoft.com/office/officeart/2005/8/layout/bProcess4"/>
    <dgm:cxn modelId="{012B6B3D-98EA-4D23-9C37-AF3A9367D2CF}" type="presParOf" srcId="{B97278DA-B11A-C34B-A9FF-ED21CAA41658}" destId="{F318C87D-491F-9F42-BC33-E2F2E1D70F35}" srcOrd="1" destOrd="0" presId="urn:microsoft.com/office/officeart/2005/8/layout/bProcess4"/>
    <dgm:cxn modelId="{40467E0A-8866-4731-B7A5-1BBD85B18BD2}" type="presParOf" srcId="{CFAB2C89-4B8D-7945-995F-1046A3AD587D}" destId="{D9D4CEE0-5B46-284D-913E-5BEEA95F5C20}" srcOrd="5" destOrd="0" presId="urn:microsoft.com/office/officeart/2005/8/layout/bProcess4"/>
    <dgm:cxn modelId="{6FE1A2E8-D730-4F31-A3EA-610C296EB2ED}" type="presParOf" srcId="{CFAB2C89-4B8D-7945-995F-1046A3AD587D}" destId="{B34A7CFF-D11D-9841-A83B-F9A11CE835FA}" srcOrd="6" destOrd="0" presId="urn:microsoft.com/office/officeart/2005/8/layout/bProcess4"/>
    <dgm:cxn modelId="{A9C9FC62-7CF5-4DFF-9994-9804350CE75C}" type="presParOf" srcId="{B34A7CFF-D11D-9841-A83B-F9A11CE835FA}" destId="{40498709-3275-8343-B91D-F84A7064D600}" srcOrd="0" destOrd="0" presId="urn:microsoft.com/office/officeart/2005/8/layout/bProcess4"/>
    <dgm:cxn modelId="{E2C2BFE9-65B4-48DE-BEF2-8492AF165AAA}" type="presParOf" srcId="{B34A7CFF-D11D-9841-A83B-F9A11CE835FA}" destId="{90210368-CC42-5842-8C95-B7657E40C4E4}" srcOrd="1" destOrd="0" presId="urn:microsoft.com/office/officeart/2005/8/layout/bProcess4"/>
    <dgm:cxn modelId="{B90C62E7-6726-4B09-AC86-20DC38E75C21}" type="presParOf" srcId="{CFAB2C89-4B8D-7945-995F-1046A3AD587D}" destId="{DE33ED9E-1FBA-7C43-8CE8-A8950A56A48B}" srcOrd="7" destOrd="0" presId="urn:microsoft.com/office/officeart/2005/8/layout/bProcess4"/>
    <dgm:cxn modelId="{EB362D73-C3B2-4198-8373-BDD93FE48596}" type="presParOf" srcId="{CFAB2C89-4B8D-7945-995F-1046A3AD587D}" destId="{E7B5CA24-2B98-7E43-80DC-64432B56A785}" srcOrd="8" destOrd="0" presId="urn:microsoft.com/office/officeart/2005/8/layout/bProcess4"/>
    <dgm:cxn modelId="{28265703-BAA6-4A6E-A6D3-E49EA550E1CD}" type="presParOf" srcId="{E7B5CA24-2B98-7E43-80DC-64432B56A785}" destId="{A21FC77A-4BB9-F14A-9086-F8F5A10551B7}" srcOrd="0" destOrd="0" presId="urn:microsoft.com/office/officeart/2005/8/layout/bProcess4"/>
    <dgm:cxn modelId="{B457351D-965F-46FD-B908-8D3CD4B60323}" type="presParOf" srcId="{E7B5CA24-2B98-7E43-80DC-64432B56A785}" destId="{6FB5EC6E-AF0C-A247-BCD6-C3FA3E798BD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4" csCatId="colorful" phldr="1"/>
      <dgm:spPr/>
      <dgm:t>
        <a:bodyPr/>
        <a:lstStyle/>
        <a:p>
          <a:endParaRPr lang="en-US"/>
        </a:p>
      </dgm:t>
    </dgm:pt>
    <dgm:pt modelId="{E2D6EB80-A0F9-D648-9FBD-2DE5FAA80853}">
      <dgm:prSet phldrT="[Text]" custT="1"/>
      <dgm:spPr/>
      <dgm:t>
        <a:bodyPr/>
        <a:lstStyle/>
        <a:p>
          <a:r>
            <a:rPr lang="en-US" sz="2800" b="1" dirty="0" smtClean="0">
              <a:solidFill>
                <a:srgbClr val="000000"/>
              </a:solidFill>
            </a:rPr>
            <a:t>All  OK declarations  to be kept together in a separate larger cover ‘B’ and sealed so that secrecy of ballot is not violated</a:t>
          </a:r>
          <a:endParaRPr lang="en-US" sz="2800" b="1" dirty="0">
            <a:solidFill>
              <a:srgbClr val="000000"/>
            </a:solidFill>
          </a:endParaRPr>
        </a:p>
      </dgm:t>
    </dgm:pt>
    <dgm:pt modelId="{1B44B6AB-6CDC-CE43-871A-B8CC6E92947E}" type="parTrans" cxnId="{D1ED901B-DF53-CE4F-AD08-B08DD3049F18}">
      <dgm:prSet/>
      <dgm:spPr/>
      <dgm:t>
        <a:bodyPr/>
        <a:lstStyle/>
        <a:p>
          <a:endParaRPr lang="en-US" b="1">
            <a:solidFill>
              <a:srgbClr val="000000"/>
            </a:solidFill>
          </a:endParaRPr>
        </a:p>
      </dgm:t>
    </dgm:pt>
    <dgm:pt modelId="{A4A25C2D-1C27-BA46-8FC4-64F224138F33}" type="sibTrans" cxnId="{D1ED901B-DF53-CE4F-AD08-B08DD3049F18}">
      <dgm:prSet/>
      <dgm:spPr/>
      <dgm:t>
        <a:bodyPr/>
        <a:lstStyle/>
        <a:p>
          <a:endParaRPr lang="en-US" b="1">
            <a:solidFill>
              <a:srgbClr val="000000"/>
            </a:solidFill>
          </a:endParaRPr>
        </a:p>
      </dgm:t>
    </dgm:pt>
    <dgm:pt modelId="{A57DACE6-9E88-2D42-803F-D344EE157D4F}">
      <dgm:prSet phldrT="[Text]" custT="1"/>
      <dgm:spPr/>
      <dgm:t>
        <a:bodyPr/>
        <a:lstStyle/>
        <a:p>
          <a:r>
            <a:rPr lang="en-US" sz="2800" b="1" dirty="0" smtClean="0">
              <a:solidFill>
                <a:srgbClr val="000000"/>
              </a:solidFill>
            </a:rPr>
            <a:t>All these must be done before cover in  Form 13B containing ballot paper is opened</a:t>
          </a:r>
          <a:endParaRPr lang="en-US" sz="2800" b="1" dirty="0">
            <a:solidFill>
              <a:srgbClr val="000000"/>
            </a:solidFill>
          </a:endParaRPr>
        </a:p>
      </dgm:t>
    </dgm:pt>
    <dgm:pt modelId="{34A57E5E-3F59-404D-9260-21082F347B55}" type="parTrans" cxnId="{E8E7B188-2765-F44C-93CB-5D73C336B7CB}">
      <dgm:prSet/>
      <dgm:spPr/>
      <dgm:t>
        <a:bodyPr/>
        <a:lstStyle/>
        <a:p>
          <a:endParaRPr lang="en-US" b="1">
            <a:solidFill>
              <a:srgbClr val="000000"/>
            </a:solidFill>
          </a:endParaRPr>
        </a:p>
      </dgm:t>
    </dgm:pt>
    <dgm:pt modelId="{9CC5FFE0-2206-194A-8B53-BC180B50D237}" type="sibTrans" cxnId="{E8E7B188-2765-F44C-93CB-5D73C336B7CB}">
      <dgm:prSet/>
      <dgm:spPr/>
      <dgm:t>
        <a:bodyPr/>
        <a:lstStyle/>
        <a:p>
          <a:endParaRPr lang="en-US" b="1">
            <a:solidFill>
              <a:srgbClr val="000000"/>
            </a:solidFill>
          </a:endParaRPr>
        </a:p>
      </dgm:t>
    </dgm:pt>
    <dgm:pt modelId="{0D61B864-7568-134D-8DBD-42DE6937AB8F}">
      <dgm:prSet phldrT="[Text]" custT="1"/>
      <dgm:spPr/>
      <dgm:t>
        <a:bodyPr/>
        <a:lstStyle/>
        <a:p>
          <a:r>
            <a:rPr lang="en-US" sz="2800" b="1" dirty="0" smtClean="0">
              <a:solidFill>
                <a:srgbClr val="000000"/>
              </a:solidFill>
            </a:rPr>
            <a:t>Now open 13 B and scrutinize Postal Ballot Paper and take decisions.</a:t>
          </a:r>
          <a:endParaRPr lang="en-US" sz="2800" b="1" dirty="0">
            <a:solidFill>
              <a:srgbClr val="000000"/>
            </a:solidFill>
          </a:endParaRPr>
        </a:p>
      </dgm:t>
    </dgm:pt>
    <dgm:pt modelId="{4151DCF2-016F-2045-A089-AB2F09B29529}" type="parTrans" cxnId="{CCEC7235-FCDE-C74E-BC23-DB32989661E2}">
      <dgm:prSet/>
      <dgm:spPr/>
      <dgm:t>
        <a:bodyPr/>
        <a:lstStyle/>
        <a:p>
          <a:endParaRPr lang="en-IN"/>
        </a:p>
      </dgm:t>
    </dgm:pt>
    <dgm:pt modelId="{42949E7B-1828-6647-BEA7-DE29887CA79F}" type="sibTrans" cxnId="{CCEC7235-FCDE-C74E-BC23-DB32989661E2}">
      <dgm:prSet/>
      <dgm:spPr/>
      <dgm:t>
        <a:bodyPr/>
        <a:lstStyle/>
        <a:p>
          <a:endParaRPr lang="en-IN"/>
        </a:p>
      </dgm:t>
    </dgm:pt>
    <dgm:pt modelId="{0D2D8102-FFB6-2E4A-A950-53D63EAC0036}">
      <dgm:prSet phldrT="[Text]" custT="1"/>
      <dgm:spPr/>
      <dgm:t>
        <a:bodyPr/>
        <a:lstStyle/>
        <a:p>
          <a:r>
            <a:rPr lang="en-US" sz="2400" b="1" dirty="0" smtClean="0">
              <a:solidFill>
                <a:srgbClr val="000000"/>
              </a:solidFill>
            </a:rPr>
            <a:t>All such covers to be kept separately  in an envelope and sealed with particulars i.e. the name of the constituency, the date of counting and brief description noted on top for easy identification</a:t>
          </a:r>
          <a:endParaRPr lang="en-US" sz="2400" b="1" dirty="0">
            <a:solidFill>
              <a:srgbClr val="000000"/>
            </a:solidFill>
          </a:endParaRPr>
        </a:p>
      </dgm:t>
    </dgm:pt>
    <dgm:pt modelId="{25A63D7B-8886-B340-8D4C-890B2291C973}" type="sibTrans" cxnId="{5D3812A2-8313-F542-BACF-0D8405EBA132}">
      <dgm:prSet/>
      <dgm:spPr/>
      <dgm:t>
        <a:bodyPr/>
        <a:lstStyle/>
        <a:p>
          <a:endParaRPr lang="en-US" b="1">
            <a:solidFill>
              <a:srgbClr val="000000"/>
            </a:solidFill>
          </a:endParaRPr>
        </a:p>
      </dgm:t>
    </dgm:pt>
    <dgm:pt modelId="{8F1CF49B-3F04-4A46-946D-0A7D768CC17B}" type="parTrans" cxnId="{5D3812A2-8313-F542-BACF-0D8405EBA132}">
      <dgm:prSet/>
      <dgm:spPr/>
      <dgm:t>
        <a:bodyPr/>
        <a:lstStyle/>
        <a:p>
          <a:endParaRPr lang="en-US" b="1">
            <a:solidFill>
              <a:srgbClr val="000000"/>
            </a:solidFill>
          </a:endParaRPr>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845F1909-6940-1349-A24C-DF12D849D8EE}" type="pres">
      <dgm:prSet presAssocID="{0D2D8102-FFB6-2E4A-A950-53D63EAC0036}" presName="compNode" presStyleCnt="0"/>
      <dgm:spPr/>
    </dgm:pt>
    <dgm:pt modelId="{37FC0C40-E925-B442-BC93-B31A841949A1}" type="pres">
      <dgm:prSet presAssocID="{0D2D8102-FFB6-2E4A-A950-53D63EAC0036}" presName="dummyConnPt" presStyleCnt="0"/>
      <dgm:spPr/>
    </dgm:pt>
    <dgm:pt modelId="{665E0D65-6D92-0C4C-9061-38004FE80715}" type="pres">
      <dgm:prSet presAssocID="{0D2D8102-FFB6-2E4A-A950-53D63EAC0036}" presName="node" presStyleLbl="node1" presStyleIdx="0" presStyleCnt="4" custScaleX="145459" custScaleY="128204">
        <dgm:presLayoutVars>
          <dgm:bulletEnabled val="1"/>
        </dgm:presLayoutVars>
      </dgm:prSet>
      <dgm:spPr/>
      <dgm:t>
        <a:bodyPr/>
        <a:lstStyle/>
        <a:p>
          <a:endParaRPr lang="en-US"/>
        </a:p>
      </dgm:t>
    </dgm:pt>
    <dgm:pt modelId="{0268D269-D7CB-744D-A16F-CE4973D24C06}" type="pres">
      <dgm:prSet presAssocID="{25A63D7B-8886-B340-8D4C-890B2291C973}" presName="sibTrans" presStyleLbl="bgSibTrans2D1" presStyleIdx="0" presStyleCnt="3"/>
      <dgm:spPr/>
      <dgm:t>
        <a:bodyPr/>
        <a:lstStyle/>
        <a:p>
          <a:endParaRPr lang="en-US"/>
        </a:p>
      </dgm:t>
    </dgm:pt>
    <dgm:pt modelId="{9DC6F71E-9DCB-C142-B5EF-F54A80190311}" type="pres">
      <dgm:prSet presAssocID="{E2D6EB80-A0F9-D648-9FBD-2DE5FAA80853}" presName="compNode" presStyleCnt="0"/>
      <dgm:spPr/>
    </dgm:pt>
    <dgm:pt modelId="{4FB79EEA-EAD8-9248-98AF-E2F3E4D592EF}" type="pres">
      <dgm:prSet presAssocID="{E2D6EB80-A0F9-D648-9FBD-2DE5FAA80853}" presName="dummyConnPt" presStyleCnt="0"/>
      <dgm:spPr/>
    </dgm:pt>
    <dgm:pt modelId="{2D3C8353-FE49-B540-8286-EB0C6C5248D9}" type="pres">
      <dgm:prSet presAssocID="{E2D6EB80-A0F9-D648-9FBD-2DE5FAA80853}" presName="node" presStyleLbl="node1" presStyleIdx="1" presStyleCnt="4" custScaleX="143135" custScaleY="142612">
        <dgm:presLayoutVars>
          <dgm:bulletEnabled val="1"/>
        </dgm:presLayoutVars>
      </dgm:prSet>
      <dgm:spPr/>
      <dgm:t>
        <a:bodyPr/>
        <a:lstStyle/>
        <a:p>
          <a:endParaRPr lang="en-US"/>
        </a:p>
      </dgm:t>
    </dgm:pt>
    <dgm:pt modelId="{543CC7AD-32C6-5D46-A79C-547CCBE16AD0}" type="pres">
      <dgm:prSet presAssocID="{A4A25C2D-1C27-BA46-8FC4-64F224138F33}" presName="sibTrans" presStyleLbl="bgSibTrans2D1" presStyleIdx="1" presStyleCnt="3"/>
      <dgm:spPr/>
      <dgm:t>
        <a:bodyPr/>
        <a:lstStyle/>
        <a:p>
          <a:endParaRPr lang="en-US"/>
        </a:p>
      </dgm:t>
    </dgm:pt>
    <dgm:pt modelId="{619F6879-4F60-394E-90D9-3D3C901F29F7}" type="pres">
      <dgm:prSet presAssocID="{A57DACE6-9E88-2D42-803F-D344EE157D4F}" presName="compNode" presStyleCnt="0"/>
      <dgm:spPr/>
    </dgm:pt>
    <dgm:pt modelId="{842D4D0F-2702-6B47-9D3C-760BD8DE1760}" type="pres">
      <dgm:prSet presAssocID="{A57DACE6-9E88-2D42-803F-D344EE157D4F}" presName="dummyConnPt" presStyleCnt="0"/>
      <dgm:spPr/>
    </dgm:pt>
    <dgm:pt modelId="{5EAF3257-7EC3-CB42-8C40-BADC9EF1EEDE}" type="pres">
      <dgm:prSet presAssocID="{A57DACE6-9E88-2D42-803F-D344EE157D4F}" presName="node" presStyleLbl="node1" presStyleIdx="2" presStyleCnt="4" custScaleY="151140">
        <dgm:presLayoutVars>
          <dgm:bulletEnabled val="1"/>
        </dgm:presLayoutVars>
      </dgm:prSet>
      <dgm:spPr/>
      <dgm:t>
        <a:bodyPr/>
        <a:lstStyle/>
        <a:p>
          <a:endParaRPr lang="en-US"/>
        </a:p>
      </dgm:t>
    </dgm:pt>
    <dgm:pt modelId="{B22EA7DF-88A6-BC4B-9EB6-57834E2AF71A}" type="pres">
      <dgm:prSet presAssocID="{9CC5FFE0-2206-194A-8B53-BC180B50D237}" presName="sibTrans" presStyleLbl="bgSibTrans2D1" presStyleIdx="2" presStyleCnt="3"/>
      <dgm:spPr/>
      <dgm:t>
        <a:bodyPr/>
        <a:lstStyle/>
        <a:p>
          <a:endParaRPr lang="en-US"/>
        </a:p>
      </dgm:t>
    </dgm:pt>
    <dgm:pt modelId="{6B92D0A3-1DE0-C74B-ACBC-CB8CF5AC84F2}" type="pres">
      <dgm:prSet presAssocID="{0D61B864-7568-134D-8DBD-42DE6937AB8F}" presName="compNode" presStyleCnt="0"/>
      <dgm:spPr/>
    </dgm:pt>
    <dgm:pt modelId="{DE34AC31-8516-EC41-87F9-61EDD31F9BCC}" type="pres">
      <dgm:prSet presAssocID="{0D61B864-7568-134D-8DBD-42DE6937AB8F}" presName="dummyConnPt" presStyleCnt="0"/>
      <dgm:spPr/>
    </dgm:pt>
    <dgm:pt modelId="{8085E984-33A8-ED44-A041-3A6AA094C775}" type="pres">
      <dgm:prSet presAssocID="{0D61B864-7568-134D-8DBD-42DE6937AB8F}" presName="node" presStyleLbl="node1" presStyleIdx="3" presStyleCnt="4" custScaleY="133847">
        <dgm:presLayoutVars>
          <dgm:bulletEnabled val="1"/>
        </dgm:presLayoutVars>
      </dgm:prSet>
      <dgm:spPr/>
      <dgm:t>
        <a:bodyPr/>
        <a:lstStyle/>
        <a:p>
          <a:endParaRPr lang="en-US"/>
        </a:p>
      </dgm:t>
    </dgm:pt>
  </dgm:ptLst>
  <dgm:cxnLst>
    <dgm:cxn modelId="{6C8D2CB0-727D-46C4-9EC4-C8A16DA3198E}" type="presOf" srcId="{0D61B864-7568-134D-8DBD-42DE6937AB8F}" destId="{8085E984-33A8-ED44-A041-3A6AA094C775}" srcOrd="0" destOrd="0" presId="urn:microsoft.com/office/officeart/2005/8/layout/bProcess4"/>
    <dgm:cxn modelId="{D1ED901B-DF53-CE4F-AD08-B08DD3049F18}" srcId="{C0D1DA12-3D00-9249-B0EE-CDF1A79DC5F5}" destId="{E2D6EB80-A0F9-D648-9FBD-2DE5FAA80853}" srcOrd="1" destOrd="0" parTransId="{1B44B6AB-6CDC-CE43-871A-B8CC6E92947E}" sibTransId="{A4A25C2D-1C27-BA46-8FC4-64F224138F33}"/>
    <dgm:cxn modelId="{B634A09F-625A-47D0-BAEC-5BF0C3E6BC12}" type="presOf" srcId="{A4A25C2D-1C27-BA46-8FC4-64F224138F33}" destId="{543CC7AD-32C6-5D46-A79C-547CCBE16AD0}" srcOrd="0" destOrd="0" presId="urn:microsoft.com/office/officeart/2005/8/layout/bProcess4"/>
    <dgm:cxn modelId="{3B5B0602-3DE3-4EBA-AA5B-D60D52AFDBB7}" type="presOf" srcId="{A57DACE6-9E88-2D42-803F-D344EE157D4F}" destId="{5EAF3257-7EC3-CB42-8C40-BADC9EF1EEDE}" srcOrd="0" destOrd="0" presId="urn:microsoft.com/office/officeart/2005/8/layout/bProcess4"/>
    <dgm:cxn modelId="{E8E7B188-2765-F44C-93CB-5D73C336B7CB}" srcId="{C0D1DA12-3D00-9249-B0EE-CDF1A79DC5F5}" destId="{A57DACE6-9E88-2D42-803F-D344EE157D4F}" srcOrd="2" destOrd="0" parTransId="{34A57E5E-3F59-404D-9260-21082F347B55}" sibTransId="{9CC5FFE0-2206-194A-8B53-BC180B50D237}"/>
    <dgm:cxn modelId="{CB40150B-4B8D-4B4C-8D01-DEDFBFEFE029}" type="presOf" srcId="{C0D1DA12-3D00-9249-B0EE-CDF1A79DC5F5}" destId="{CFAB2C89-4B8D-7945-995F-1046A3AD587D}" srcOrd="0" destOrd="0" presId="urn:microsoft.com/office/officeart/2005/8/layout/bProcess4"/>
    <dgm:cxn modelId="{9F298415-0031-421F-A44A-D0A5A81FB3ED}" type="presOf" srcId="{25A63D7B-8886-B340-8D4C-890B2291C973}" destId="{0268D269-D7CB-744D-A16F-CE4973D24C06}" srcOrd="0" destOrd="0" presId="urn:microsoft.com/office/officeart/2005/8/layout/bProcess4"/>
    <dgm:cxn modelId="{BAD731EE-1461-4EF0-B33E-4065FF224A4A}" type="presOf" srcId="{0D2D8102-FFB6-2E4A-A950-53D63EAC0036}" destId="{665E0D65-6D92-0C4C-9061-38004FE80715}" srcOrd="0" destOrd="0" presId="urn:microsoft.com/office/officeart/2005/8/layout/bProcess4"/>
    <dgm:cxn modelId="{6C54A471-B05E-44DD-8580-F50C89D98051}" type="presOf" srcId="{9CC5FFE0-2206-194A-8B53-BC180B50D237}" destId="{B22EA7DF-88A6-BC4B-9EB6-57834E2AF71A}" srcOrd="0" destOrd="0" presId="urn:microsoft.com/office/officeart/2005/8/layout/bProcess4"/>
    <dgm:cxn modelId="{D8CE1CDC-DF74-4BD6-BA42-06BC427D18EA}" type="presOf" srcId="{E2D6EB80-A0F9-D648-9FBD-2DE5FAA80853}" destId="{2D3C8353-FE49-B540-8286-EB0C6C5248D9}" srcOrd="0" destOrd="0" presId="urn:microsoft.com/office/officeart/2005/8/layout/bProcess4"/>
    <dgm:cxn modelId="{5D3812A2-8313-F542-BACF-0D8405EBA132}" srcId="{C0D1DA12-3D00-9249-B0EE-CDF1A79DC5F5}" destId="{0D2D8102-FFB6-2E4A-A950-53D63EAC0036}" srcOrd="0" destOrd="0" parTransId="{8F1CF49B-3F04-4A46-946D-0A7D768CC17B}" sibTransId="{25A63D7B-8886-B340-8D4C-890B2291C973}"/>
    <dgm:cxn modelId="{CCEC7235-FCDE-C74E-BC23-DB32989661E2}" srcId="{C0D1DA12-3D00-9249-B0EE-CDF1A79DC5F5}" destId="{0D61B864-7568-134D-8DBD-42DE6937AB8F}" srcOrd="3" destOrd="0" parTransId="{4151DCF2-016F-2045-A089-AB2F09B29529}" sibTransId="{42949E7B-1828-6647-BEA7-DE29887CA79F}"/>
    <dgm:cxn modelId="{1ECD7955-DD00-4590-A82F-11849FA74C14}" type="presParOf" srcId="{CFAB2C89-4B8D-7945-995F-1046A3AD587D}" destId="{845F1909-6940-1349-A24C-DF12D849D8EE}" srcOrd="0" destOrd="0" presId="urn:microsoft.com/office/officeart/2005/8/layout/bProcess4"/>
    <dgm:cxn modelId="{0BF8D52D-6BDC-4873-826A-E9B846B53BBF}" type="presParOf" srcId="{845F1909-6940-1349-A24C-DF12D849D8EE}" destId="{37FC0C40-E925-B442-BC93-B31A841949A1}" srcOrd="0" destOrd="0" presId="urn:microsoft.com/office/officeart/2005/8/layout/bProcess4"/>
    <dgm:cxn modelId="{11826411-0A8F-4039-AB53-98372676E8B6}" type="presParOf" srcId="{845F1909-6940-1349-A24C-DF12D849D8EE}" destId="{665E0D65-6D92-0C4C-9061-38004FE80715}" srcOrd="1" destOrd="0" presId="urn:microsoft.com/office/officeart/2005/8/layout/bProcess4"/>
    <dgm:cxn modelId="{1842C9B9-F584-4E19-98DF-94C1DC17F810}" type="presParOf" srcId="{CFAB2C89-4B8D-7945-995F-1046A3AD587D}" destId="{0268D269-D7CB-744D-A16F-CE4973D24C06}" srcOrd="1" destOrd="0" presId="urn:microsoft.com/office/officeart/2005/8/layout/bProcess4"/>
    <dgm:cxn modelId="{2F0DE9E2-F9E0-43D7-83B3-19DEE605C122}" type="presParOf" srcId="{CFAB2C89-4B8D-7945-995F-1046A3AD587D}" destId="{9DC6F71E-9DCB-C142-B5EF-F54A80190311}" srcOrd="2" destOrd="0" presId="urn:microsoft.com/office/officeart/2005/8/layout/bProcess4"/>
    <dgm:cxn modelId="{B4DB6263-3BEC-4488-96CA-F664B9866B8C}" type="presParOf" srcId="{9DC6F71E-9DCB-C142-B5EF-F54A80190311}" destId="{4FB79EEA-EAD8-9248-98AF-E2F3E4D592EF}" srcOrd="0" destOrd="0" presId="urn:microsoft.com/office/officeart/2005/8/layout/bProcess4"/>
    <dgm:cxn modelId="{503E4FDE-1014-4167-8CA6-B3FD4B3B50CD}" type="presParOf" srcId="{9DC6F71E-9DCB-C142-B5EF-F54A80190311}" destId="{2D3C8353-FE49-B540-8286-EB0C6C5248D9}" srcOrd="1" destOrd="0" presId="urn:microsoft.com/office/officeart/2005/8/layout/bProcess4"/>
    <dgm:cxn modelId="{EDEC605A-FE82-4B95-B6E9-D5FC675595F3}" type="presParOf" srcId="{CFAB2C89-4B8D-7945-995F-1046A3AD587D}" destId="{543CC7AD-32C6-5D46-A79C-547CCBE16AD0}" srcOrd="3" destOrd="0" presId="urn:microsoft.com/office/officeart/2005/8/layout/bProcess4"/>
    <dgm:cxn modelId="{7CB042AA-9305-4C3B-BC42-91A64FB0AF9B}" type="presParOf" srcId="{CFAB2C89-4B8D-7945-995F-1046A3AD587D}" destId="{619F6879-4F60-394E-90D9-3D3C901F29F7}" srcOrd="4" destOrd="0" presId="urn:microsoft.com/office/officeart/2005/8/layout/bProcess4"/>
    <dgm:cxn modelId="{BA447DE4-2DF0-4BB7-9343-458EBC320281}" type="presParOf" srcId="{619F6879-4F60-394E-90D9-3D3C901F29F7}" destId="{842D4D0F-2702-6B47-9D3C-760BD8DE1760}" srcOrd="0" destOrd="0" presId="urn:microsoft.com/office/officeart/2005/8/layout/bProcess4"/>
    <dgm:cxn modelId="{2087A1AE-9587-41EB-8049-69FB80BE6E25}" type="presParOf" srcId="{619F6879-4F60-394E-90D9-3D3C901F29F7}" destId="{5EAF3257-7EC3-CB42-8C40-BADC9EF1EEDE}" srcOrd="1" destOrd="0" presId="urn:microsoft.com/office/officeart/2005/8/layout/bProcess4"/>
    <dgm:cxn modelId="{AF860186-8CE0-4415-A459-0846DB7367D8}" type="presParOf" srcId="{CFAB2C89-4B8D-7945-995F-1046A3AD587D}" destId="{B22EA7DF-88A6-BC4B-9EB6-57834E2AF71A}" srcOrd="5" destOrd="0" presId="urn:microsoft.com/office/officeart/2005/8/layout/bProcess4"/>
    <dgm:cxn modelId="{40FD9665-C034-4BFF-A06E-5A2062381D5A}" type="presParOf" srcId="{CFAB2C89-4B8D-7945-995F-1046A3AD587D}" destId="{6B92D0A3-1DE0-C74B-ACBC-CB8CF5AC84F2}" srcOrd="6" destOrd="0" presId="urn:microsoft.com/office/officeart/2005/8/layout/bProcess4"/>
    <dgm:cxn modelId="{5D0E4D72-4218-449F-A892-A8677D5A369C}" type="presParOf" srcId="{6B92D0A3-1DE0-C74B-ACBC-CB8CF5AC84F2}" destId="{DE34AC31-8516-EC41-87F9-61EDD31F9BCC}" srcOrd="0" destOrd="0" presId="urn:microsoft.com/office/officeart/2005/8/layout/bProcess4"/>
    <dgm:cxn modelId="{85F6C60E-6B8B-4BD8-AE86-E9EB17DD0469}" type="presParOf" srcId="{6B92D0A3-1DE0-C74B-ACBC-CB8CF5AC84F2}" destId="{8085E984-33A8-ED44-A041-3A6AA094C77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5" csCatId="colorful" phldr="1"/>
      <dgm:spPr/>
      <dgm:t>
        <a:bodyPr/>
        <a:lstStyle/>
        <a:p>
          <a:endParaRPr lang="en-US"/>
        </a:p>
      </dgm:t>
    </dgm:pt>
    <dgm:pt modelId="{506F1A74-7763-D24A-8573-0B4271F81D4D}">
      <dgm:prSet phldrT="[Text]" custT="1"/>
      <dgm:spPr/>
      <dgm:t>
        <a:bodyPr/>
        <a:lstStyle/>
        <a:p>
          <a:r>
            <a:rPr lang="en-US" sz="1800" b="1" dirty="0" smtClean="0">
              <a:solidFill>
                <a:srgbClr val="000000"/>
              </a:solidFill>
            </a:rPr>
            <a:t>Count valid votes and credit each candidate with votes given to him</a:t>
          </a:r>
          <a:endParaRPr lang="en-US" sz="1800" b="1" dirty="0">
            <a:solidFill>
              <a:srgbClr val="000000"/>
            </a:solidFill>
          </a:endParaRPr>
        </a:p>
      </dgm:t>
    </dgm:pt>
    <dgm:pt modelId="{B6BE647C-3788-9D47-BA3F-49DA20DB668B}" type="parTrans" cxnId="{829B19F4-4EB2-E041-BE92-0716E7437601}">
      <dgm:prSet/>
      <dgm:spPr/>
      <dgm:t>
        <a:bodyPr/>
        <a:lstStyle/>
        <a:p>
          <a:endParaRPr lang="en-US" sz="1800"/>
        </a:p>
      </dgm:t>
    </dgm:pt>
    <dgm:pt modelId="{A37DB322-64D7-F344-8050-8F4FCD586A45}" type="sibTrans" cxnId="{829B19F4-4EB2-E041-BE92-0716E7437601}">
      <dgm:prSet/>
      <dgm:spPr/>
      <dgm:t>
        <a:bodyPr/>
        <a:lstStyle/>
        <a:p>
          <a:endParaRPr lang="en-US" sz="1800"/>
        </a:p>
      </dgm:t>
    </dgm:pt>
    <dgm:pt modelId="{99FF1B14-CF68-5648-ACB8-038219E8848E}">
      <dgm:prSet phldrT="[Text]" custT="1"/>
      <dgm:spPr/>
      <dgm:t>
        <a:bodyPr/>
        <a:lstStyle/>
        <a:p>
          <a:r>
            <a:rPr lang="en-US" sz="1800" b="1" dirty="0" smtClean="0">
              <a:solidFill>
                <a:srgbClr val="000000"/>
              </a:solidFill>
            </a:rPr>
            <a:t>Calculate total number of votes received by each candidate</a:t>
          </a:r>
          <a:endParaRPr lang="en-US" sz="1800" b="1" dirty="0">
            <a:solidFill>
              <a:srgbClr val="000000"/>
            </a:solidFill>
          </a:endParaRPr>
        </a:p>
      </dgm:t>
    </dgm:pt>
    <dgm:pt modelId="{B38EF71A-1663-7544-86B4-9A98CF89C8E2}" type="parTrans" cxnId="{3D2F77F6-7A0E-8148-9114-2ACF442FAD95}">
      <dgm:prSet/>
      <dgm:spPr/>
      <dgm:t>
        <a:bodyPr/>
        <a:lstStyle/>
        <a:p>
          <a:endParaRPr lang="en-US" sz="1800"/>
        </a:p>
      </dgm:t>
    </dgm:pt>
    <dgm:pt modelId="{97D4CF5F-3BC4-6542-B958-C28AF2436A95}" type="sibTrans" cxnId="{3D2F77F6-7A0E-8148-9114-2ACF442FAD95}">
      <dgm:prSet/>
      <dgm:spPr/>
      <dgm:t>
        <a:bodyPr/>
        <a:lstStyle/>
        <a:p>
          <a:endParaRPr lang="en-US" sz="1800"/>
        </a:p>
      </dgm:t>
    </dgm:pt>
    <dgm:pt modelId="{436B3049-7C87-9B4A-BA22-424AF959250B}">
      <dgm:prSet phldrT="[Text]" custT="1"/>
      <dgm:spPr/>
      <dgm:t>
        <a:bodyPr/>
        <a:lstStyle/>
        <a:p>
          <a:r>
            <a:rPr lang="en-US" sz="1800" b="1" dirty="0" smtClean="0">
              <a:solidFill>
                <a:srgbClr val="000000"/>
              </a:solidFill>
            </a:rPr>
            <a:t>This should be carefully entered in Result Sheet in Form 20 at appropriate column.</a:t>
          </a:r>
          <a:endParaRPr lang="en-US" sz="1800" b="1" dirty="0">
            <a:solidFill>
              <a:srgbClr val="000000"/>
            </a:solidFill>
          </a:endParaRPr>
        </a:p>
      </dgm:t>
    </dgm:pt>
    <dgm:pt modelId="{0B77074B-2226-7D46-B801-2DDA57F36717}" type="parTrans" cxnId="{1FEA756C-2028-2D4A-ADC7-641D608A040C}">
      <dgm:prSet/>
      <dgm:spPr/>
      <dgm:t>
        <a:bodyPr/>
        <a:lstStyle/>
        <a:p>
          <a:endParaRPr lang="en-US" sz="1800"/>
        </a:p>
      </dgm:t>
    </dgm:pt>
    <dgm:pt modelId="{463A71E7-E2A6-8149-96B1-1C5867867A21}" type="sibTrans" cxnId="{1FEA756C-2028-2D4A-ADC7-641D608A040C}">
      <dgm:prSet/>
      <dgm:spPr/>
      <dgm:t>
        <a:bodyPr/>
        <a:lstStyle/>
        <a:p>
          <a:endParaRPr lang="en-US" sz="1800"/>
        </a:p>
      </dgm:t>
    </dgm:pt>
    <dgm:pt modelId="{26F178B1-1244-A342-A2F9-0090EAA283DB}">
      <dgm:prSet phldrT="[Text]" custT="1"/>
      <dgm:spPr/>
      <dgm:t>
        <a:bodyPr/>
        <a:lstStyle/>
        <a:p>
          <a:r>
            <a:rPr lang="en-US" sz="1800" b="1" dirty="0" smtClean="0">
              <a:solidFill>
                <a:srgbClr val="000000"/>
              </a:solidFill>
            </a:rPr>
            <a:t>Announce the result aloud of the PB round  for information of candidates</a:t>
          </a:r>
          <a:endParaRPr lang="en-US" sz="1800" b="1" dirty="0">
            <a:solidFill>
              <a:srgbClr val="000000"/>
            </a:solidFill>
          </a:endParaRPr>
        </a:p>
      </dgm:t>
    </dgm:pt>
    <dgm:pt modelId="{C801E72E-4423-7E48-8CDC-6C01C9B487E2}" type="parTrans" cxnId="{381B610F-2958-024F-AEDC-5F1859CAA638}">
      <dgm:prSet/>
      <dgm:spPr/>
      <dgm:t>
        <a:bodyPr/>
        <a:lstStyle/>
        <a:p>
          <a:endParaRPr lang="en-US" sz="1800"/>
        </a:p>
      </dgm:t>
    </dgm:pt>
    <dgm:pt modelId="{BB79DC15-153A-A648-8D0E-D5CD4D81B28C}" type="sibTrans" cxnId="{381B610F-2958-024F-AEDC-5F1859CAA638}">
      <dgm:prSet/>
      <dgm:spPr/>
      <dgm:t>
        <a:bodyPr/>
        <a:lstStyle/>
        <a:p>
          <a:endParaRPr lang="en-US" sz="1800"/>
        </a:p>
      </dgm:t>
    </dgm:pt>
    <dgm:pt modelId="{11C9F9A6-A3BE-F243-95F1-0137D4E381F7}">
      <dgm:prSet phldrT="[Text]" custT="1"/>
      <dgm:spPr/>
      <dgm:t>
        <a:bodyPr/>
        <a:lstStyle/>
        <a:p>
          <a:r>
            <a:rPr lang="en-US" sz="1800" b="1" dirty="0" smtClean="0">
              <a:solidFill>
                <a:srgbClr val="000000"/>
              </a:solidFill>
            </a:rPr>
            <a:t>All valid and rejected PBs to be bundled, packed, sealed with your seal, candidates’ seal if they wish and then ECI Secret seal</a:t>
          </a:r>
          <a:endParaRPr lang="en-US" sz="1800" b="1" dirty="0">
            <a:solidFill>
              <a:srgbClr val="000000"/>
            </a:solidFill>
          </a:endParaRPr>
        </a:p>
      </dgm:t>
    </dgm:pt>
    <dgm:pt modelId="{B8986E54-E51C-E94C-84B1-B0251B937DA7}" type="parTrans" cxnId="{8D862EFD-BAEC-B740-88A4-65D9C22B2D66}">
      <dgm:prSet/>
      <dgm:spPr/>
      <dgm:t>
        <a:bodyPr/>
        <a:lstStyle/>
        <a:p>
          <a:endParaRPr lang="en-US" sz="1800"/>
        </a:p>
      </dgm:t>
    </dgm:pt>
    <dgm:pt modelId="{0C00F3B9-AB20-E548-8D82-E7D635A99782}" type="sibTrans" cxnId="{8D862EFD-BAEC-B740-88A4-65D9C22B2D66}">
      <dgm:prSet/>
      <dgm:spPr/>
      <dgm:t>
        <a:bodyPr/>
        <a:lstStyle/>
        <a:p>
          <a:endParaRPr lang="en-US" sz="1800"/>
        </a:p>
      </dgm:t>
    </dgm:pt>
    <dgm:pt modelId="{B74402B5-872C-0044-89ED-3341757D04D1}">
      <dgm:prSet phldrT="[Text]" custT="1"/>
      <dgm:spPr/>
      <dgm:t>
        <a:bodyPr/>
        <a:lstStyle/>
        <a:p>
          <a:r>
            <a:rPr lang="en-US" sz="1800" b="1" dirty="0" smtClean="0">
              <a:solidFill>
                <a:srgbClr val="000000"/>
              </a:solidFill>
            </a:rPr>
            <a:t>Particulars (name of constituency, date of counting, brief description of contents) on sealed packet </a:t>
          </a:r>
          <a:endParaRPr lang="en-US" sz="1800" b="1" dirty="0">
            <a:solidFill>
              <a:srgbClr val="000000"/>
            </a:solidFill>
          </a:endParaRPr>
        </a:p>
      </dgm:t>
    </dgm:pt>
    <dgm:pt modelId="{1F4871F7-78AB-364F-8C37-397C63EF9476}" type="parTrans" cxnId="{C548A2A4-3408-9349-802D-707F13629A90}">
      <dgm:prSet/>
      <dgm:spPr/>
      <dgm:t>
        <a:bodyPr/>
        <a:lstStyle/>
        <a:p>
          <a:endParaRPr lang="en-US" sz="1800"/>
        </a:p>
      </dgm:t>
    </dgm:pt>
    <dgm:pt modelId="{CDFA63DE-8BBC-E94A-BC01-EA14CA52531F}" type="sibTrans" cxnId="{C548A2A4-3408-9349-802D-707F13629A90}">
      <dgm:prSet/>
      <dgm:spPr/>
      <dgm:t>
        <a:bodyPr/>
        <a:lstStyle/>
        <a:p>
          <a:endParaRPr lang="en-US" sz="1800"/>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03785BE1-E2AB-E246-9754-1373CEFAABC0}" type="pres">
      <dgm:prSet presAssocID="{506F1A74-7763-D24A-8573-0B4271F81D4D}" presName="compNode" presStyleCnt="0"/>
      <dgm:spPr/>
    </dgm:pt>
    <dgm:pt modelId="{FB597424-E64D-0748-8991-73FC5116E3EF}" type="pres">
      <dgm:prSet presAssocID="{506F1A74-7763-D24A-8573-0B4271F81D4D}" presName="dummyConnPt" presStyleCnt="0"/>
      <dgm:spPr/>
    </dgm:pt>
    <dgm:pt modelId="{38F131A6-57E7-074A-94F1-404425CCC4F1}" type="pres">
      <dgm:prSet presAssocID="{506F1A74-7763-D24A-8573-0B4271F81D4D}" presName="node" presStyleLbl="node1" presStyleIdx="0" presStyleCnt="6">
        <dgm:presLayoutVars>
          <dgm:bulletEnabled val="1"/>
        </dgm:presLayoutVars>
      </dgm:prSet>
      <dgm:spPr/>
      <dgm:t>
        <a:bodyPr/>
        <a:lstStyle/>
        <a:p>
          <a:endParaRPr lang="en-US"/>
        </a:p>
      </dgm:t>
    </dgm:pt>
    <dgm:pt modelId="{F05813C7-9270-414C-A255-B2F08B7CBE78}" type="pres">
      <dgm:prSet presAssocID="{A37DB322-64D7-F344-8050-8F4FCD586A45}" presName="sibTrans" presStyleLbl="bgSibTrans2D1" presStyleIdx="0" presStyleCnt="5"/>
      <dgm:spPr/>
      <dgm:t>
        <a:bodyPr/>
        <a:lstStyle/>
        <a:p>
          <a:endParaRPr lang="en-US"/>
        </a:p>
      </dgm:t>
    </dgm:pt>
    <dgm:pt modelId="{E45C4BC7-7F90-E940-A3F3-C61895AA370C}" type="pres">
      <dgm:prSet presAssocID="{99FF1B14-CF68-5648-ACB8-038219E8848E}" presName="compNode" presStyleCnt="0"/>
      <dgm:spPr/>
    </dgm:pt>
    <dgm:pt modelId="{C3E3711D-2CE3-1349-A243-1764D34CAE79}" type="pres">
      <dgm:prSet presAssocID="{99FF1B14-CF68-5648-ACB8-038219E8848E}" presName="dummyConnPt" presStyleCnt="0"/>
      <dgm:spPr/>
    </dgm:pt>
    <dgm:pt modelId="{425FDBA0-BBBD-1644-94E3-E970C57987A9}" type="pres">
      <dgm:prSet presAssocID="{99FF1B14-CF68-5648-ACB8-038219E8848E}" presName="node" presStyleLbl="node1" presStyleIdx="1" presStyleCnt="6">
        <dgm:presLayoutVars>
          <dgm:bulletEnabled val="1"/>
        </dgm:presLayoutVars>
      </dgm:prSet>
      <dgm:spPr/>
      <dgm:t>
        <a:bodyPr/>
        <a:lstStyle/>
        <a:p>
          <a:endParaRPr lang="en-US"/>
        </a:p>
      </dgm:t>
    </dgm:pt>
    <dgm:pt modelId="{9795B757-1748-D745-8A63-4AD0465BE267}" type="pres">
      <dgm:prSet presAssocID="{97D4CF5F-3BC4-6542-B958-C28AF2436A95}" presName="sibTrans" presStyleLbl="bgSibTrans2D1" presStyleIdx="1" presStyleCnt="5"/>
      <dgm:spPr/>
      <dgm:t>
        <a:bodyPr/>
        <a:lstStyle/>
        <a:p>
          <a:endParaRPr lang="en-US"/>
        </a:p>
      </dgm:t>
    </dgm:pt>
    <dgm:pt modelId="{972BB7F0-6C36-6444-8BD9-2B4F73661A8D}" type="pres">
      <dgm:prSet presAssocID="{436B3049-7C87-9B4A-BA22-424AF959250B}" presName="compNode" presStyleCnt="0"/>
      <dgm:spPr/>
    </dgm:pt>
    <dgm:pt modelId="{423F04CC-B9A8-0C40-B412-DFD5B7EC171A}" type="pres">
      <dgm:prSet presAssocID="{436B3049-7C87-9B4A-BA22-424AF959250B}" presName="dummyConnPt" presStyleCnt="0"/>
      <dgm:spPr/>
    </dgm:pt>
    <dgm:pt modelId="{4F707B4E-CDCA-0549-849C-05A8A8A10884}" type="pres">
      <dgm:prSet presAssocID="{436B3049-7C87-9B4A-BA22-424AF959250B}" presName="node" presStyleLbl="node1" presStyleIdx="2" presStyleCnt="6">
        <dgm:presLayoutVars>
          <dgm:bulletEnabled val="1"/>
        </dgm:presLayoutVars>
      </dgm:prSet>
      <dgm:spPr/>
      <dgm:t>
        <a:bodyPr/>
        <a:lstStyle/>
        <a:p>
          <a:endParaRPr lang="en-US"/>
        </a:p>
      </dgm:t>
    </dgm:pt>
    <dgm:pt modelId="{304E3852-3B8B-C341-A6A9-45F0A63B7F66}" type="pres">
      <dgm:prSet presAssocID="{463A71E7-E2A6-8149-96B1-1C5867867A21}" presName="sibTrans" presStyleLbl="bgSibTrans2D1" presStyleIdx="2" presStyleCnt="5"/>
      <dgm:spPr/>
      <dgm:t>
        <a:bodyPr/>
        <a:lstStyle/>
        <a:p>
          <a:endParaRPr lang="en-US"/>
        </a:p>
      </dgm:t>
    </dgm:pt>
    <dgm:pt modelId="{0382784B-5612-FA4A-A3E8-D4D31CC3B666}" type="pres">
      <dgm:prSet presAssocID="{26F178B1-1244-A342-A2F9-0090EAA283DB}" presName="compNode" presStyleCnt="0"/>
      <dgm:spPr/>
    </dgm:pt>
    <dgm:pt modelId="{EE3AF0F2-AE62-7244-84B5-C5701D2E3598}" type="pres">
      <dgm:prSet presAssocID="{26F178B1-1244-A342-A2F9-0090EAA283DB}" presName="dummyConnPt" presStyleCnt="0"/>
      <dgm:spPr/>
    </dgm:pt>
    <dgm:pt modelId="{55590AA6-3E9E-FB4C-82F5-ED17E2AC474E}" type="pres">
      <dgm:prSet presAssocID="{26F178B1-1244-A342-A2F9-0090EAA283DB}" presName="node" presStyleLbl="node1" presStyleIdx="3" presStyleCnt="6">
        <dgm:presLayoutVars>
          <dgm:bulletEnabled val="1"/>
        </dgm:presLayoutVars>
      </dgm:prSet>
      <dgm:spPr/>
      <dgm:t>
        <a:bodyPr/>
        <a:lstStyle/>
        <a:p>
          <a:endParaRPr lang="en-US"/>
        </a:p>
      </dgm:t>
    </dgm:pt>
    <dgm:pt modelId="{A68723D4-8E00-DE4A-B2A0-67072A35EE2E}" type="pres">
      <dgm:prSet presAssocID="{BB79DC15-153A-A648-8D0E-D5CD4D81B28C}" presName="sibTrans" presStyleLbl="bgSibTrans2D1" presStyleIdx="3" presStyleCnt="5"/>
      <dgm:spPr/>
      <dgm:t>
        <a:bodyPr/>
        <a:lstStyle/>
        <a:p>
          <a:endParaRPr lang="en-US"/>
        </a:p>
      </dgm:t>
    </dgm:pt>
    <dgm:pt modelId="{8A19984F-47C9-344A-AB9C-F695DD215517}" type="pres">
      <dgm:prSet presAssocID="{11C9F9A6-A3BE-F243-95F1-0137D4E381F7}" presName="compNode" presStyleCnt="0"/>
      <dgm:spPr/>
    </dgm:pt>
    <dgm:pt modelId="{4E11EC1F-E04D-B34B-8BE1-AA07A8E265BE}" type="pres">
      <dgm:prSet presAssocID="{11C9F9A6-A3BE-F243-95F1-0137D4E381F7}" presName="dummyConnPt" presStyleCnt="0"/>
      <dgm:spPr/>
    </dgm:pt>
    <dgm:pt modelId="{E181B3A2-A1BD-A942-9B6F-0F36B5F1E130}" type="pres">
      <dgm:prSet presAssocID="{11C9F9A6-A3BE-F243-95F1-0137D4E381F7}" presName="node" presStyleLbl="node1" presStyleIdx="4" presStyleCnt="6" custScaleX="102503" custScaleY="115537">
        <dgm:presLayoutVars>
          <dgm:bulletEnabled val="1"/>
        </dgm:presLayoutVars>
      </dgm:prSet>
      <dgm:spPr/>
      <dgm:t>
        <a:bodyPr/>
        <a:lstStyle/>
        <a:p>
          <a:endParaRPr lang="en-US"/>
        </a:p>
      </dgm:t>
    </dgm:pt>
    <dgm:pt modelId="{2EC94EF9-642B-FF46-B3FF-8BE0F6EA64A1}" type="pres">
      <dgm:prSet presAssocID="{0C00F3B9-AB20-E548-8D82-E7D635A99782}" presName="sibTrans" presStyleLbl="bgSibTrans2D1" presStyleIdx="4" presStyleCnt="5"/>
      <dgm:spPr/>
      <dgm:t>
        <a:bodyPr/>
        <a:lstStyle/>
        <a:p>
          <a:endParaRPr lang="en-US"/>
        </a:p>
      </dgm:t>
    </dgm:pt>
    <dgm:pt modelId="{63B4E561-DD19-5149-BE47-D0818025242A}" type="pres">
      <dgm:prSet presAssocID="{B74402B5-872C-0044-89ED-3341757D04D1}" presName="compNode" presStyleCnt="0"/>
      <dgm:spPr/>
    </dgm:pt>
    <dgm:pt modelId="{C840D3A7-B472-E04F-9403-8C16C7CDCC1E}" type="pres">
      <dgm:prSet presAssocID="{B74402B5-872C-0044-89ED-3341757D04D1}" presName="dummyConnPt" presStyleCnt="0"/>
      <dgm:spPr/>
    </dgm:pt>
    <dgm:pt modelId="{41EC98AB-2C25-9F40-B646-669ECBD0BD26}" type="pres">
      <dgm:prSet presAssocID="{B74402B5-872C-0044-89ED-3341757D04D1}" presName="node" presStyleLbl="node1" presStyleIdx="5" presStyleCnt="6" custLinFactNeighborY="5742">
        <dgm:presLayoutVars>
          <dgm:bulletEnabled val="1"/>
        </dgm:presLayoutVars>
      </dgm:prSet>
      <dgm:spPr/>
      <dgm:t>
        <a:bodyPr/>
        <a:lstStyle/>
        <a:p>
          <a:endParaRPr lang="en-US"/>
        </a:p>
      </dgm:t>
    </dgm:pt>
  </dgm:ptLst>
  <dgm:cxnLst>
    <dgm:cxn modelId="{2D2C31EF-38E5-49E4-BE9B-8E5277F2BFC4}" type="presOf" srcId="{B74402B5-872C-0044-89ED-3341757D04D1}" destId="{41EC98AB-2C25-9F40-B646-669ECBD0BD26}" srcOrd="0" destOrd="0" presId="urn:microsoft.com/office/officeart/2005/8/layout/bProcess4"/>
    <dgm:cxn modelId="{1FEA756C-2028-2D4A-ADC7-641D608A040C}" srcId="{C0D1DA12-3D00-9249-B0EE-CDF1A79DC5F5}" destId="{436B3049-7C87-9B4A-BA22-424AF959250B}" srcOrd="2" destOrd="0" parTransId="{0B77074B-2226-7D46-B801-2DDA57F36717}" sibTransId="{463A71E7-E2A6-8149-96B1-1C5867867A21}"/>
    <dgm:cxn modelId="{3673BA5C-D1C3-4BFC-9EDF-EE688FF06F20}" type="presOf" srcId="{26F178B1-1244-A342-A2F9-0090EAA283DB}" destId="{55590AA6-3E9E-FB4C-82F5-ED17E2AC474E}" srcOrd="0" destOrd="0" presId="urn:microsoft.com/office/officeart/2005/8/layout/bProcess4"/>
    <dgm:cxn modelId="{A07DA831-2E10-481A-9DAE-322BC5A22B6B}" type="presOf" srcId="{BB79DC15-153A-A648-8D0E-D5CD4D81B28C}" destId="{A68723D4-8E00-DE4A-B2A0-67072A35EE2E}" srcOrd="0" destOrd="0" presId="urn:microsoft.com/office/officeart/2005/8/layout/bProcess4"/>
    <dgm:cxn modelId="{3D2F77F6-7A0E-8148-9114-2ACF442FAD95}" srcId="{C0D1DA12-3D00-9249-B0EE-CDF1A79DC5F5}" destId="{99FF1B14-CF68-5648-ACB8-038219E8848E}" srcOrd="1" destOrd="0" parTransId="{B38EF71A-1663-7544-86B4-9A98CF89C8E2}" sibTransId="{97D4CF5F-3BC4-6542-B958-C28AF2436A95}"/>
    <dgm:cxn modelId="{C548A2A4-3408-9349-802D-707F13629A90}" srcId="{C0D1DA12-3D00-9249-B0EE-CDF1A79DC5F5}" destId="{B74402B5-872C-0044-89ED-3341757D04D1}" srcOrd="5" destOrd="0" parTransId="{1F4871F7-78AB-364F-8C37-397C63EF9476}" sibTransId="{CDFA63DE-8BBC-E94A-BC01-EA14CA52531F}"/>
    <dgm:cxn modelId="{FECF28E1-E2BD-4BE0-AE9B-815E31E8337D}" type="presOf" srcId="{99FF1B14-CF68-5648-ACB8-038219E8848E}" destId="{425FDBA0-BBBD-1644-94E3-E970C57987A9}" srcOrd="0" destOrd="0" presId="urn:microsoft.com/office/officeart/2005/8/layout/bProcess4"/>
    <dgm:cxn modelId="{67264409-36FE-4F67-AED7-39484E61B802}" type="presOf" srcId="{97D4CF5F-3BC4-6542-B958-C28AF2436A95}" destId="{9795B757-1748-D745-8A63-4AD0465BE267}" srcOrd="0" destOrd="0" presId="urn:microsoft.com/office/officeart/2005/8/layout/bProcess4"/>
    <dgm:cxn modelId="{9E3BF578-7E17-468C-A9AF-C5E2CEB48DD3}" type="presOf" srcId="{436B3049-7C87-9B4A-BA22-424AF959250B}" destId="{4F707B4E-CDCA-0549-849C-05A8A8A10884}" srcOrd="0" destOrd="0" presId="urn:microsoft.com/office/officeart/2005/8/layout/bProcess4"/>
    <dgm:cxn modelId="{AAF1793A-0881-4CE5-9484-360A62773996}" type="presOf" srcId="{0C00F3B9-AB20-E548-8D82-E7D635A99782}" destId="{2EC94EF9-642B-FF46-B3FF-8BE0F6EA64A1}" srcOrd="0" destOrd="0" presId="urn:microsoft.com/office/officeart/2005/8/layout/bProcess4"/>
    <dgm:cxn modelId="{6CA1D61E-4145-4EDA-8C5B-6F40C3E60E48}" type="presOf" srcId="{11C9F9A6-A3BE-F243-95F1-0137D4E381F7}" destId="{E181B3A2-A1BD-A942-9B6F-0F36B5F1E130}" srcOrd="0" destOrd="0" presId="urn:microsoft.com/office/officeart/2005/8/layout/bProcess4"/>
    <dgm:cxn modelId="{D7805777-DCE5-481C-803E-6FFAD92DB5D1}" type="presOf" srcId="{A37DB322-64D7-F344-8050-8F4FCD586A45}" destId="{F05813C7-9270-414C-A255-B2F08B7CBE78}" srcOrd="0" destOrd="0" presId="urn:microsoft.com/office/officeart/2005/8/layout/bProcess4"/>
    <dgm:cxn modelId="{474D42F8-5A88-4D7B-8454-E4352A1F5D89}" type="presOf" srcId="{463A71E7-E2A6-8149-96B1-1C5867867A21}" destId="{304E3852-3B8B-C341-A6A9-45F0A63B7F66}" srcOrd="0" destOrd="0" presId="urn:microsoft.com/office/officeart/2005/8/layout/bProcess4"/>
    <dgm:cxn modelId="{829B19F4-4EB2-E041-BE92-0716E7437601}" srcId="{C0D1DA12-3D00-9249-B0EE-CDF1A79DC5F5}" destId="{506F1A74-7763-D24A-8573-0B4271F81D4D}" srcOrd="0" destOrd="0" parTransId="{B6BE647C-3788-9D47-BA3F-49DA20DB668B}" sibTransId="{A37DB322-64D7-F344-8050-8F4FCD586A45}"/>
    <dgm:cxn modelId="{83D4FEE5-261E-4A29-802A-379956BCA8AC}" type="presOf" srcId="{506F1A74-7763-D24A-8573-0B4271F81D4D}" destId="{38F131A6-57E7-074A-94F1-404425CCC4F1}" srcOrd="0" destOrd="0" presId="urn:microsoft.com/office/officeart/2005/8/layout/bProcess4"/>
    <dgm:cxn modelId="{381B610F-2958-024F-AEDC-5F1859CAA638}" srcId="{C0D1DA12-3D00-9249-B0EE-CDF1A79DC5F5}" destId="{26F178B1-1244-A342-A2F9-0090EAA283DB}" srcOrd="3" destOrd="0" parTransId="{C801E72E-4423-7E48-8CDC-6C01C9B487E2}" sibTransId="{BB79DC15-153A-A648-8D0E-D5CD4D81B28C}"/>
    <dgm:cxn modelId="{8D862EFD-BAEC-B740-88A4-65D9C22B2D66}" srcId="{C0D1DA12-3D00-9249-B0EE-CDF1A79DC5F5}" destId="{11C9F9A6-A3BE-F243-95F1-0137D4E381F7}" srcOrd="4" destOrd="0" parTransId="{B8986E54-E51C-E94C-84B1-B0251B937DA7}" sibTransId="{0C00F3B9-AB20-E548-8D82-E7D635A99782}"/>
    <dgm:cxn modelId="{8E9B9F66-4547-429F-B71C-58D15512AC8A}" type="presOf" srcId="{C0D1DA12-3D00-9249-B0EE-CDF1A79DC5F5}" destId="{CFAB2C89-4B8D-7945-995F-1046A3AD587D}" srcOrd="0" destOrd="0" presId="urn:microsoft.com/office/officeart/2005/8/layout/bProcess4"/>
    <dgm:cxn modelId="{3D269B2B-0B93-467A-8E34-EC9F0534B39E}" type="presParOf" srcId="{CFAB2C89-4B8D-7945-995F-1046A3AD587D}" destId="{03785BE1-E2AB-E246-9754-1373CEFAABC0}" srcOrd="0" destOrd="0" presId="urn:microsoft.com/office/officeart/2005/8/layout/bProcess4"/>
    <dgm:cxn modelId="{C5C48DFF-EAFD-4150-B5EA-42E8B93E148E}" type="presParOf" srcId="{03785BE1-E2AB-E246-9754-1373CEFAABC0}" destId="{FB597424-E64D-0748-8991-73FC5116E3EF}" srcOrd="0" destOrd="0" presId="urn:microsoft.com/office/officeart/2005/8/layout/bProcess4"/>
    <dgm:cxn modelId="{B1EDC339-749B-4392-889A-707D1DA9C034}" type="presParOf" srcId="{03785BE1-E2AB-E246-9754-1373CEFAABC0}" destId="{38F131A6-57E7-074A-94F1-404425CCC4F1}" srcOrd="1" destOrd="0" presId="urn:microsoft.com/office/officeart/2005/8/layout/bProcess4"/>
    <dgm:cxn modelId="{7CEF9503-EFE7-41B1-A1DF-E13918867EFC}" type="presParOf" srcId="{CFAB2C89-4B8D-7945-995F-1046A3AD587D}" destId="{F05813C7-9270-414C-A255-B2F08B7CBE78}" srcOrd="1" destOrd="0" presId="urn:microsoft.com/office/officeart/2005/8/layout/bProcess4"/>
    <dgm:cxn modelId="{6F07AB5B-2363-4E79-AC43-05657E735867}" type="presParOf" srcId="{CFAB2C89-4B8D-7945-995F-1046A3AD587D}" destId="{E45C4BC7-7F90-E940-A3F3-C61895AA370C}" srcOrd="2" destOrd="0" presId="urn:microsoft.com/office/officeart/2005/8/layout/bProcess4"/>
    <dgm:cxn modelId="{541302BE-9245-4A8E-A86E-3DC76BCBBDD0}" type="presParOf" srcId="{E45C4BC7-7F90-E940-A3F3-C61895AA370C}" destId="{C3E3711D-2CE3-1349-A243-1764D34CAE79}" srcOrd="0" destOrd="0" presId="urn:microsoft.com/office/officeart/2005/8/layout/bProcess4"/>
    <dgm:cxn modelId="{C80F02E0-CA88-489C-89F1-53BB8B36BA61}" type="presParOf" srcId="{E45C4BC7-7F90-E940-A3F3-C61895AA370C}" destId="{425FDBA0-BBBD-1644-94E3-E970C57987A9}" srcOrd="1" destOrd="0" presId="urn:microsoft.com/office/officeart/2005/8/layout/bProcess4"/>
    <dgm:cxn modelId="{51BFCB87-CD6A-47C5-B2DF-ADBB16E5F7BB}" type="presParOf" srcId="{CFAB2C89-4B8D-7945-995F-1046A3AD587D}" destId="{9795B757-1748-D745-8A63-4AD0465BE267}" srcOrd="3" destOrd="0" presId="urn:microsoft.com/office/officeart/2005/8/layout/bProcess4"/>
    <dgm:cxn modelId="{CB701203-D92D-4609-9546-9DA076E1CEFD}" type="presParOf" srcId="{CFAB2C89-4B8D-7945-995F-1046A3AD587D}" destId="{972BB7F0-6C36-6444-8BD9-2B4F73661A8D}" srcOrd="4" destOrd="0" presId="urn:microsoft.com/office/officeart/2005/8/layout/bProcess4"/>
    <dgm:cxn modelId="{29E98164-FB6D-47E8-97E0-174AA9D9F3B9}" type="presParOf" srcId="{972BB7F0-6C36-6444-8BD9-2B4F73661A8D}" destId="{423F04CC-B9A8-0C40-B412-DFD5B7EC171A}" srcOrd="0" destOrd="0" presId="urn:microsoft.com/office/officeart/2005/8/layout/bProcess4"/>
    <dgm:cxn modelId="{1C95B51C-E7CE-478C-85EB-00BA65358FA9}" type="presParOf" srcId="{972BB7F0-6C36-6444-8BD9-2B4F73661A8D}" destId="{4F707B4E-CDCA-0549-849C-05A8A8A10884}" srcOrd="1" destOrd="0" presId="urn:microsoft.com/office/officeart/2005/8/layout/bProcess4"/>
    <dgm:cxn modelId="{CA9B9D20-A935-4C93-99E1-2CDC0ACC2A37}" type="presParOf" srcId="{CFAB2C89-4B8D-7945-995F-1046A3AD587D}" destId="{304E3852-3B8B-C341-A6A9-45F0A63B7F66}" srcOrd="5" destOrd="0" presId="urn:microsoft.com/office/officeart/2005/8/layout/bProcess4"/>
    <dgm:cxn modelId="{BCC59AF9-B4BB-4049-818F-4089A6C585A0}" type="presParOf" srcId="{CFAB2C89-4B8D-7945-995F-1046A3AD587D}" destId="{0382784B-5612-FA4A-A3E8-D4D31CC3B666}" srcOrd="6" destOrd="0" presId="urn:microsoft.com/office/officeart/2005/8/layout/bProcess4"/>
    <dgm:cxn modelId="{7BF65E8B-058F-4354-A15F-7628B1FF0E26}" type="presParOf" srcId="{0382784B-5612-FA4A-A3E8-D4D31CC3B666}" destId="{EE3AF0F2-AE62-7244-84B5-C5701D2E3598}" srcOrd="0" destOrd="0" presId="urn:microsoft.com/office/officeart/2005/8/layout/bProcess4"/>
    <dgm:cxn modelId="{9438CE0A-EA84-4B2C-B333-1AE18EB0A641}" type="presParOf" srcId="{0382784B-5612-FA4A-A3E8-D4D31CC3B666}" destId="{55590AA6-3E9E-FB4C-82F5-ED17E2AC474E}" srcOrd="1" destOrd="0" presId="urn:microsoft.com/office/officeart/2005/8/layout/bProcess4"/>
    <dgm:cxn modelId="{E76F64E2-AE67-46F5-B832-CC7B2FEF3D9B}" type="presParOf" srcId="{CFAB2C89-4B8D-7945-995F-1046A3AD587D}" destId="{A68723D4-8E00-DE4A-B2A0-67072A35EE2E}" srcOrd="7" destOrd="0" presId="urn:microsoft.com/office/officeart/2005/8/layout/bProcess4"/>
    <dgm:cxn modelId="{E0ABCB20-3379-4721-831F-7B07990A1D99}" type="presParOf" srcId="{CFAB2C89-4B8D-7945-995F-1046A3AD587D}" destId="{8A19984F-47C9-344A-AB9C-F695DD215517}" srcOrd="8" destOrd="0" presId="urn:microsoft.com/office/officeart/2005/8/layout/bProcess4"/>
    <dgm:cxn modelId="{8AA19361-7F19-4FC0-A6D8-C1F596BEB664}" type="presParOf" srcId="{8A19984F-47C9-344A-AB9C-F695DD215517}" destId="{4E11EC1F-E04D-B34B-8BE1-AA07A8E265BE}" srcOrd="0" destOrd="0" presId="urn:microsoft.com/office/officeart/2005/8/layout/bProcess4"/>
    <dgm:cxn modelId="{4895E9BE-013B-45CD-9A3F-855DDC50BB0A}" type="presParOf" srcId="{8A19984F-47C9-344A-AB9C-F695DD215517}" destId="{E181B3A2-A1BD-A942-9B6F-0F36B5F1E130}" srcOrd="1" destOrd="0" presId="urn:microsoft.com/office/officeart/2005/8/layout/bProcess4"/>
    <dgm:cxn modelId="{427D3073-33FA-486A-B779-E7274F814486}" type="presParOf" srcId="{CFAB2C89-4B8D-7945-995F-1046A3AD587D}" destId="{2EC94EF9-642B-FF46-B3FF-8BE0F6EA64A1}" srcOrd="9" destOrd="0" presId="urn:microsoft.com/office/officeart/2005/8/layout/bProcess4"/>
    <dgm:cxn modelId="{1440BDFF-F0C1-4638-99F5-5ACA159DF4EC}" type="presParOf" srcId="{CFAB2C89-4B8D-7945-995F-1046A3AD587D}" destId="{63B4E561-DD19-5149-BE47-D0818025242A}" srcOrd="10" destOrd="0" presId="urn:microsoft.com/office/officeart/2005/8/layout/bProcess4"/>
    <dgm:cxn modelId="{34619911-B47D-4EC1-B8E7-4AC6FC1D0A48}" type="presParOf" srcId="{63B4E561-DD19-5149-BE47-D0818025242A}" destId="{C840D3A7-B472-E04F-9403-8C16C7CDCC1E}" srcOrd="0" destOrd="0" presId="urn:microsoft.com/office/officeart/2005/8/layout/bProcess4"/>
    <dgm:cxn modelId="{B15036AA-E1BB-4724-B5F8-0CB362530B01}" type="presParOf" srcId="{63B4E561-DD19-5149-BE47-D0818025242A}" destId="{41EC98AB-2C25-9F40-B646-669ECBD0BD2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99BAFD-0FA9-E140-B787-E56D30C8FAAE}"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F855582E-AF77-614B-98F8-00B9C33860F4}">
      <dgm:prSet phldrT="[Text]"/>
      <dgm:spPr>
        <a:solidFill>
          <a:schemeClr val="accent5">
            <a:lumMod val="20000"/>
            <a:lumOff val="80000"/>
          </a:schemeClr>
        </a:solidFill>
      </dgm:spPr>
      <dgm:t>
        <a:bodyPr/>
        <a:lstStyle/>
        <a:p>
          <a:r>
            <a:rPr lang="en-US" b="1" dirty="0" smtClean="0">
              <a:solidFill>
                <a:srgbClr val="000000"/>
              </a:solidFill>
            </a:rPr>
            <a:t>Postal Ballot Paper is rejected if:</a:t>
          </a:r>
          <a:endParaRPr lang="en-US" b="1" dirty="0">
            <a:solidFill>
              <a:srgbClr val="000000"/>
            </a:solidFill>
          </a:endParaRPr>
        </a:p>
      </dgm:t>
    </dgm:pt>
    <dgm:pt modelId="{E97C368F-A85F-CE42-AF11-E34FD9F2EC04}" type="parTrans" cxnId="{4A308B7B-D092-2140-A6C0-87ED6124F266}">
      <dgm:prSet/>
      <dgm:spPr/>
      <dgm:t>
        <a:bodyPr/>
        <a:lstStyle/>
        <a:p>
          <a:endParaRPr lang="en-US" b="1">
            <a:solidFill>
              <a:srgbClr val="000000"/>
            </a:solidFill>
          </a:endParaRPr>
        </a:p>
      </dgm:t>
    </dgm:pt>
    <dgm:pt modelId="{075F3993-AABF-8848-A1D4-93B036149474}" type="sibTrans" cxnId="{4A308B7B-D092-2140-A6C0-87ED6124F266}">
      <dgm:prSet/>
      <dgm:spPr/>
      <dgm:t>
        <a:bodyPr/>
        <a:lstStyle/>
        <a:p>
          <a:endParaRPr lang="en-US" b="1">
            <a:solidFill>
              <a:srgbClr val="000000"/>
            </a:solidFill>
          </a:endParaRPr>
        </a:p>
      </dgm:t>
    </dgm:pt>
    <dgm:pt modelId="{712ED48B-68D3-5E4D-8E00-A7F04596D928}">
      <dgm:prSet phldrT="[Text]" custT="1"/>
      <dgm:spPr>
        <a:solidFill>
          <a:schemeClr val="accent2"/>
        </a:solidFill>
      </dgm:spPr>
      <dgm:t>
        <a:bodyPr/>
        <a:lstStyle/>
        <a:p>
          <a:r>
            <a:rPr lang="en-US" sz="2000" b="1" dirty="0" smtClean="0">
              <a:solidFill>
                <a:srgbClr val="000000"/>
              </a:solidFill>
            </a:rPr>
            <a:t>No vote is recorded </a:t>
          </a:r>
          <a:endParaRPr lang="en-US" sz="2000" b="1" dirty="0">
            <a:solidFill>
              <a:srgbClr val="000000"/>
            </a:solidFill>
          </a:endParaRPr>
        </a:p>
      </dgm:t>
    </dgm:pt>
    <dgm:pt modelId="{7B3861A0-E493-5142-A0F5-89D92E324401}" type="parTrans" cxnId="{F4E9627D-51BD-8D4A-B728-BE8D5376100A}">
      <dgm:prSet/>
      <dgm:spPr/>
      <dgm:t>
        <a:bodyPr/>
        <a:lstStyle/>
        <a:p>
          <a:endParaRPr lang="en-US" b="1">
            <a:solidFill>
              <a:srgbClr val="000000"/>
            </a:solidFill>
          </a:endParaRPr>
        </a:p>
      </dgm:t>
    </dgm:pt>
    <dgm:pt modelId="{6F7075CD-22ED-724E-9165-F9E4462F6FB0}" type="sibTrans" cxnId="{F4E9627D-51BD-8D4A-B728-BE8D5376100A}">
      <dgm:prSet/>
      <dgm:spPr/>
      <dgm:t>
        <a:bodyPr/>
        <a:lstStyle/>
        <a:p>
          <a:endParaRPr lang="en-US" b="1">
            <a:solidFill>
              <a:srgbClr val="000000"/>
            </a:solidFill>
          </a:endParaRPr>
        </a:p>
      </dgm:t>
    </dgm:pt>
    <dgm:pt modelId="{7D39BB46-228D-F44F-8B9C-49B558B6E46F}">
      <dgm:prSet phldrT="[Text]" custT="1"/>
      <dgm:spPr>
        <a:solidFill>
          <a:schemeClr val="accent2">
            <a:lumMod val="40000"/>
            <a:lumOff val="60000"/>
          </a:schemeClr>
        </a:solidFill>
      </dgm:spPr>
      <dgm:t>
        <a:bodyPr/>
        <a:lstStyle/>
        <a:p>
          <a:r>
            <a:rPr lang="en-US" sz="2000" b="1" dirty="0" smtClean="0">
              <a:solidFill>
                <a:srgbClr val="000000"/>
              </a:solidFill>
            </a:rPr>
            <a:t>Votes given for more than one candidate</a:t>
          </a:r>
          <a:endParaRPr lang="en-US" sz="2000" b="1" dirty="0">
            <a:solidFill>
              <a:srgbClr val="000000"/>
            </a:solidFill>
          </a:endParaRPr>
        </a:p>
      </dgm:t>
    </dgm:pt>
    <dgm:pt modelId="{8AFB7947-4758-D249-AFAE-33F9C222AF97}" type="parTrans" cxnId="{5BBF595A-0A86-294C-B4DC-613FC7D61580}">
      <dgm:prSet/>
      <dgm:spPr/>
      <dgm:t>
        <a:bodyPr/>
        <a:lstStyle/>
        <a:p>
          <a:endParaRPr lang="en-US" b="1">
            <a:solidFill>
              <a:srgbClr val="000000"/>
            </a:solidFill>
          </a:endParaRPr>
        </a:p>
      </dgm:t>
    </dgm:pt>
    <dgm:pt modelId="{3F0611DD-B8C8-2F44-985D-0729B79A4770}" type="sibTrans" cxnId="{5BBF595A-0A86-294C-B4DC-613FC7D61580}">
      <dgm:prSet/>
      <dgm:spPr/>
      <dgm:t>
        <a:bodyPr/>
        <a:lstStyle/>
        <a:p>
          <a:endParaRPr lang="en-US" b="1">
            <a:solidFill>
              <a:srgbClr val="000000"/>
            </a:solidFill>
          </a:endParaRPr>
        </a:p>
      </dgm:t>
    </dgm:pt>
    <dgm:pt modelId="{34A03B39-933D-B640-9897-162886238928}">
      <dgm:prSet phldrT="[Text]" custT="1"/>
      <dgm:spPr>
        <a:solidFill>
          <a:schemeClr val="accent3">
            <a:lumMod val="60000"/>
            <a:lumOff val="40000"/>
          </a:schemeClr>
        </a:solidFill>
      </dgm:spPr>
      <dgm:t>
        <a:bodyPr/>
        <a:lstStyle/>
        <a:p>
          <a:r>
            <a:rPr lang="en-US" sz="2000" b="1" dirty="0" smtClean="0">
              <a:solidFill>
                <a:srgbClr val="000000"/>
              </a:solidFill>
            </a:rPr>
            <a:t>It is spurious ballot paper</a:t>
          </a:r>
          <a:endParaRPr lang="en-US" sz="2000" b="1" dirty="0">
            <a:solidFill>
              <a:srgbClr val="000000"/>
            </a:solidFill>
          </a:endParaRPr>
        </a:p>
      </dgm:t>
    </dgm:pt>
    <dgm:pt modelId="{238FFCEA-5882-2841-A1DC-078266A7A6F7}" type="parTrans" cxnId="{A4342151-8493-CA47-8C70-45481F9C4FE8}">
      <dgm:prSet/>
      <dgm:spPr/>
      <dgm:t>
        <a:bodyPr/>
        <a:lstStyle/>
        <a:p>
          <a:endParaRPr lang="en-US" b="1">
            <a:solidFill>
              <a:srgbClr val="000000"/>
            </a:solidFill>
          </a:endParaRPr>
        </a:p>
      </dgm:t>
    </dgm:pt>
    <dgm:pt modelId="{818ABF77-A955-B148-93E1-A1F30F41072F}" type="sibTrans" cxnId="{A4342151-8493-CA47-8C70-45481F9C4FE8}">
      <dgm:prSet/>
      <dgm:spPr/>
      <dgm:t>
        <a:bodyPr/>
        <a:lstStyle/>
        <a:p>
          <a:endParaRPr lang="en-US" b="1">
            <a:solidFill>
              <a:srgbClr val="000000"/>
            </a:solidFill>
          </a:endParaRPr>
        </a:p>
      </dgm:t>
    </dgm:pt>
    <dgm:pt modelId="{62D044B1-3400-DD4C-BD9F-F018F550E640}">
      <dgm:prSet phldrT="[Text]" custT="1"/>
      <dgm:spPr>
        <a:solidFill>
          <a:schemeClr val="accent6">
            <a:lumMod val="40000"/>
            <a:lumOff val="60000"/>
          </a:schemeClr>
        </a:solidFill>
      </dgm:spPr>
      <dgm:t>
        <a:bodyPr/>
        <a:lstStyle/>
        <a:p>
          <a:r>
            <a:rPr lang="en-US" sz="2000" b="1" dirty="0" smtClean="0">
              <a:solidFill>
                <a:srgbClr val="000000"/>
              </a:solidFill>
            </a:rPr>
            <a:t>It is damaged/ mutilated that its identity as genuine can not be established</a:t>
          </a:r>
          <a:endParaRPr lang="en-US" sz="2000" b="1" dirty="0">
            <a:solidFill>
              <a:srgbClr val="000000"/>
            </a:solidFill>
          </a:endParaRPr>
        </a:p>
      </dgm:t>
    </dgm:pt>
    <dgm:pt modelId="{22A09F13-2274-BD49-9C9A-3BA626BC398C}" type="parTrans" cxnId="{ED8951C2-2EBC-E246-AA8E-12F79A6ECEBE}">
      <dgm:prSet/>
      <dgm:spPr/>
      <dgm:t>
        <a:bodyPr/>
        <a:lstStyle/>
        <a:p>
          <a:endParaRPr lang="en-US" b="1">
            <a:solidFill>
              <a:srgbClr val="000000"/>
            </a:solidFill>
          </a:endParaRPr>
        </a:p>
      </dgm:t>
    </dgm:pt>
    <dgm:pt modelId="{242F83ED-8EAF-3F44-8890-98DF36F88547}" type="sibTrans" cxnId="{ED8951C2-2EBC-E246-AA8E-12F79A6ECEBE}">
      <dgm:prSet/>
      <dgm:spPr/>
      <dgm:t>
        <a:bodyPr/>
        <a:lstStyle/>
        <a:p>
          <a:endParaRPr lang="en-US" b="1">
            <a:solidFill>
              <a:srgbClr val="000000"/>
            </a:solidFill>
          </a:endParaRPr>
        </a:p>
      </dgm:t>
    </dgm:pt>
    <dgm:pt modelId="{0902762F-C9FC-AE47-ABD4-3A2F4EDA972A}">
      <dgm:prSet phldrT="[Text]"/>
      <dgm:spPr>
        <a:solidFill>
          <a:schemeClr val="accent2">
            <a:lumMod val="20000"/>
            <a:lumOff val="80000"/>
          </a:schemeClr>
        </a:solidFill>
      </dgm:spPr>
      <dgm:t>
        <a:bodyPr/>
        <a:lstStyle/>
        <a:p>
          <a:r>
            <a:rPr lang="en-US" b="1" dirty="0" smtClean="0">
              <a:solidFill>
                <a:srgbClr val="000000"/>
              </a:solidFill>
            </a:rPr>
            <a:t>Not returned in the cover ‘B’ sent along with it to elector by RO</a:t>
          </a:r>
          <a:endParaRPr lang="en-US" b="1" dirty="0">
            <a:solidFill>
              <a:srgbClr val="000000"/>
            </a:solidFill>
          </a:endParaRPr>
        </a:p>
      </dgm:t>
    </dgm:pt>
    <dgm:pt modelId="{1AEB324D-8FB6-8843-AABD-CAB687B7A711}" type="parTrans" cxnId="{3F3A99A1-E9F3-844E-8A45-D5E93501A17E}">
      <dgm:prSet/>
      <dgm:spPr/>
      <dgm:t>
        <a:bodyPr/>
        <a:lstStyle/>
        <a:p>
          <a:endParaRPr lang="en-US" b="1">
            <a:solidFill>
              <a:srgbClr val="000000"/>
            </a:solidFill>
          </a:endParaRPr>
        </a:p>
      </dgm:t>
    </dgm:pt>
    <dgm:pt modelId="{393448AD-4A96-E742-AB58-02CD1FADB474}" type="sibTrans" cxnId="{3F3A99A1-E9F3-844E-8A45-D5E93501A17E}">
      <dgm:prSet/>
      <dgm:spPr/>
      <dgm:t>
        <a:bodyPr/>
        <a:lstStyle/>
        <a:p>
          <a:endParaRPr lang="en-US" b="1">
            <a:solidFill>
              <a:srgbClr val="000000"/>
            </a:solidFill>
          </a:endParaRPr>
        </a:p>
      </dgm:t>
    </dgm:pt>
    <dgm:pt modelId="{6B1A7EC3-6D1C-A041-B274-59C6F43019C7}">
      <dgm:prSet phldrT="[Text]"/>
      <dgm:spPr>
        <a:solidFill>
          <a:schemeClr val="accent5">
            <a:lumMod val="60000"/>
            <a:lumOff val="40000"/>
          </a:schemeClr>
        </a:solidFill>
      </dgm:spPr>
      <dgm:t>
        <a:bodyPr/>
        <a:lstStyle/>
        <a:p>
          <a:r>
            <a:rPr lang="en-US" b="1" dirty="0" smtClean="0">
              <a:solidFill>
                <a:srgbClr val="000000"/>
              </a:solidFill>
            </a:rPr>
            <a:t>Marked/ indicated in such a way that it is doubtful for which candidate vote has been given</a:t>
          </a:r>
          <a:endParaRPr lang="en-US" b="1" dirty="0">
            <a:solidFill>
              <a:srgbClr val="000000"/>
            </a:solidFill>
          </a:endParaRPr>
        </a:p>
      </dgm:t>
    </dgm:pt>
    <dgm:pt modelId="{1452A366-31BE-8445-811F-FDBA37803733}" type="parTrans" cxnId="{837D671F-E5B8-A64F-9DC5-2EA3ECD513E2}">
      <dgm:prSet/>
      <dgm:spPr/>
      <dgm:t>
        <a:bodyPr/>
        <a:lstStyle/>
        <a:p>
          <a:endParaRPr lang="en-US" b="1">
            <a:solidFill>
              <a:srgbClr val="000000"/>
            </a:solidFill>
          </a:endParaRPr>
        </a:p>
      </dgm:t>
    </dgm:pt>
    <dgm:pt modelId="{011D5A2A-3972-6A4D-9C7B-FAB4C996680F}" type="sibTrans" cxnId="{837D671F-E5B8-A64F-9DC5-2EA3ECD513E2}">
      <dgm:prSet/>
      <dgm:spPr/>
      <dgm:t>
        <a:bodyPr/>
        <a:lstStyle/>
        <a:p>
          <a:endParaRPr lang="en-US" b="1">
            <a:solidFill>
              <a:srgbClr val="000000"/>
            </a:solidFill>
          </a:endParaRPr>
        </a:p>
      </dgm:t>
    </dgm:pt>
    <dgm:pt modelId="{9A7640A8-E1BA-6F4A-BE47-E024DE27F41E}">
      <dgm:prSet phldrT="[Text]"/>
      <dgm:spPr>
        <a:solidFill>
          <a:schemeClr val="accent2">
            <a:lumMod val="60000"/>
            <a:lumOff val="40000"/>
          </a:schemeClr>
        </a:solidFill>
      </dgm:spPr>
      <dgm:t>
        <a:bodyPr/>
        <a:lstStyle/>
        <a:p>
          <a:r>
            <a:rPr lang="en-US" b="1" dirty="0" smtClean="0">
              <a:solidFill>
                <a:srgbClr val="000000"/>
              </a:solidFill>
            </a:rPr>
            <a:t>It bears mark apart from vote or writing by which voter can be identified</a:t>
          </a:r>
          <a:endParaRPr lang="en-US" b="1" dirty="0">
            <a:solidFill>
              <a:srgbClr val="000000"/>
            </a:solidFill>
          </a:endParaRPr>
        </a:p>
      </dgm:t>
    </dgm:pt>
    <dgm:pt modelId="{373D6707-D76C-0D4A-8DEB-D3D1AB17CB03}" type="parTrans" cxnId="{E1A4E79D-E5E2-B742-8C7E-109345194B48}">
      <dgm:prSet/>
      <dgm:spPr/>
      <dgm:t>
        <a:bodyPr/>
        <a:lstStyle/>
        <a:p>
          <a:endParaRPr lang="en-US" b="1">
            <a:solidFill>
              <a:srgbClr val="000000"/>
            </a:solidFill>
          </a:endParaRPr>
        </a:p>
      </dgm:t>
    </dgm:pt>
    <dgm:pt modelId="{55171744-7822-064C-AE80-7CBEEB0D73D1}" type="sibTrans" cxnId="{E1A4E79D-E5E2-B742-8C7E-109345194B48}">
      <dgm:prSet/>
      <dgm:spPr/>
      <dgm:t>
        <a:bodyPr/>
        <a:lstStyle/>
        <a:p>
          <a:endParaRPr lang="en-US" b="1">
            <a:solidFill>
              <a:srgbClr val="000000"/>
            </a:solidFill>
          </a:endParaRPr>
        </a:p>
      </dgm:t>
    </dgm:pt>
    <dgm:pt modelId="{50129ACE-0B5D-A44B-A276-F64329F41EA3}" type="pres">
      <dgm:prSet presAssocID="{E099BAFD-0FA9-E140-B787-E56D30C8FAAE}" presName="composite" presStyleCnt="0">
        <dgm:presLayoutVars>
          <dgm:chMax val="1"/>
          <dgm:dir/>
          <dgm:resizeHandles val="exact"/>
        </dgm:presLayoutVars>
      </dgm:prSet>
      <dgm:spPr/>
      <dgm:t>
        <a:bodyPr/>
        <a:lstStyle/>
        <a:p>
          <a:endParaRPr lang="en-US"/>
        </a:p>
      </dgm:t>
    </dgm:pt>
    <dgm:pt modelId="{96FD52D7-FA3B-9A41-9CD9-778D324DBF5C}" type="pres">
      <dgm:prSet presAssocID="{F855582E-AF77-614B-98F8-00B9C33860F4}" presName="roof" presStyleLbl="dkBgShp" presStyleIdx="0" presStyleCnt="2" custScaleY="56281" custLinFactNeighborY="-10930"/>
      <dgm:spPr/>
      <dgm:t>
        <a:bodyPr/>
        <a:lstStyle/>
        <a:p>
          <a:endParaRPr lang="en-US"/>
        </a:p>
      </dgm:t>
    </dgm:pt>
    <dgm:pt modelId="{06D37F5A-D7E5-1047-846A-09CF36B61A08}" type="pres">
      <dgm:prSet presAssocID="{F855582E-AF77-614B-98F8-00B9C33860F4}" presName="pillars" presStyleCnt="0"/>
      <dgm:spPr/>
    </dgm:pt>
    <dgm:pt modelId="{35F39088-ECC5-914A-876D-EB51288FCA2A}" type="pres">
      <dgm:prSet presAssocID="{F855582E-AF77-614B-98F8-00B9C33860F4}" presName="pillar1" presStyleLbl="node1" presStyleIdx="0" presStyleCnt="7" custScaleY="128707">
        <dgm:presLayoutVars>
          <dgm:bulletEnabled val="1"/>
        </dgm:presLayoutVars>
      </dgm:prSet>
      <dgm:spPr/>
      <dgm:t>
        <a:bodyPr/>
        <a:lstStyle/>
        <a:p>
          <a:endParaRPr lang="en-US"/>
        </a:p>
      </dgm:t>
    </dgm:pt>
    <dgm:pt modelId="{D4491DB2-EEEE-2E48-B81B-118D9A1C8030}" type="pres">
      <dgm:prSet presAssocID="{7D39BB46-228D-F44F-8B9C-49B558B6E46F}" presName="pillarX" presStyleLbl="node1" presStyleIdx="1" presStyleCnt="7" custScaleY="128707">
        <dgm:presLayoutVars>
          <dgm:bulletEnabled val="1"/>
        </dgm:presLayoutVars>
      </dgm:prSet>
      <dgm:spPr/>
      <dgm:t>
        <a:bodyPr/>
        <a:lstStyle/>
        <a:p>
          <a:endParaRPr lang="en-US"/>
        </a:p>
      </dgm:t>
    </dgm:pt>
    <dgm:pt modelId="{FE3B9EB7-D9B0-9D4C-8C7D-61BBC6013619}" type="pres">
      <dgm:prSet presAssocID="{34A03B39-933D-B640-9897-162886238928}" presName="pillarX" presStyleLbl="node1" presStyleIdx="2" presStyleCnt="7" custScaleY="128707">
        <dgm:presLayoutVars>
          <dgm:bulletEnabled val="1"/>
        </dgm:presLayoutVars>
      </dgm:prSet>
      <dgm:spPr/>
      <dgm:t>
        <a:bodyPr/>
        <a:lstStyle/>
        <a:p>
          <a:endParaRPr lang="en-US"/>
        </a:p>
      </dgm:t>
    </dgm:pt>
    <dgm:pt modelId="{ADBDAEAD-92FE-414B-80F5-497D4AC47A3F}" type="pres">
      <dgm:prSet presAssocID="{62D044B1-3400-DD4C-BD9F-F018F550E640}" presName="pillarX" presStyleLbl="node1" presStyleIdx="3" presStyleCnt="7" custScaleX="114374" custScaleY="128707">
        <dgm:presLayoutVars>
          <dgm:bulletEnabled val="1"/>
        </dgm:presLayoutVars>
      </dgm:prSet>
      <dgm:spPr/>
      <dgm:t>
        <a:bodyPr/>
        <a:lstStyle/>
        <a:p>
          <a:endParaRPr lang="en-US"/>
        </a:p>
      </dgm:t>
    </dgm:pt>
    <dgm:pt modelId="{41AABC91-F84D-CB49-843F-8CD10C014CD7}" type="pres">
      <dgm:prSet presAssocID="{0902762F-C9FC-AE47-ABD4-3A2F4EDA972A}" presName="pillarX" presStyleLbl="node1" presStyleIdx="4" presStyleCnt="7" custScaleY="128707">
        <dgm:presLayoutVars>
          <dgm:bulletEnabled val="1"/>
        </dgm:presLayoutVars>
      </dgm:prSet>
      <dgm:spPr/>
      <dgm:t>
        <a:bodyPr/>
        <a:lstStyle/>
        <a:p>
          <a:endParaRPr lang="en-US"/>
        </a:p>
      </dgm:t>
    </dgm:pt>
    <dgm:pt modelId="{129A9D9D-7D1B-8442-9F51-4D4D98266D5A}" type="pres">
      <dgm:prSet presAssocID="{6B1A7EC3-6D1C-A041-B274-59C6F43019C7}" presName="pillarX" presStyleLbl="node1" presStyleIdx="5" presStyleCnt="7" custScaleY="128707">
        <dgm:presLayoutVars>
          <dgm:bulletEnabled val="1"/>
        </dgm:presLayoutVars>
      </dgm:prSet>
      <dgm:spPr/>
      <dgm:t>
        <a:bodyPr/>
        <a:lstStyle/>
        <a:p>
          <a:endParaRPr lang="en-US"/>
        </a:p>
      </dgm:t>
    </dgm:pt>
    <dgm:pt modelId="{93FC642E-1CB3-F64D-ABB0-357AF39E2C3D}" type="pres">
      <dgm:prSet presAssocID="{9A7640A8-E1BA-6F4A-BE47-E024DE27F41E}" presName="pillarX" presStyleLbl="node1" presStyleIdx="6" presStyleCnt="7" custScaleY="128707">
        <dgm:presLayoutVars>
          <dgm:bulletEnabled val="1"/>
        </dgm:presLayoutVars>
      </dgm:prSet>
      <dgm:spPr/>
      <dgm:t>
        <a:bodyPr/>
        <a:lstStyle/>
        <a:p>
          <a:endParaRPr lang="en-US"/>
        </a:p>
      </dgm:t>
    </dgm:pt>
    <dgm:pt modelId="{5A7D0AE9-AFC3-1645-84E3-2CC66FE24B4C}" type="pres">
      <dgm:prSet presAssocID="{F855582E-AF77-614B-98F8-00B9C33860F4}" presName="base" presStyleLbl="dkBgShp" presStyleIdx="1" presStyleCnt="2" custLinFactNeighborX="260" custLinFactNeighborY="73527"/>
      <dgm:spPr>
        <a:solidFill>
          <a:schemeClr val="accent1">
            <a:lumMod val="20000"/>
            <a:lumOff val="80000"/>
          </a:schemeClr>
        </a:solidFill>
      </dgm:spPr>
      <dgm:t>
        <a:bodyPr/>
        <a:lstStyle/>
        <a:p>
          <a:endParaRPr lang="en-IN"/>
        </a:p>
      </dgm:t>
    </dgm:pt>
  </dgm:ptLst>
  <dgm:cxnLst>
    <dgm:cxn modelId="{4A308B7B-D092-2140-A6C0-87ED6124F266}" srcId="{E099BAFD-0FA9-E140-B787-E56D30C8FAAE}" destId="{F855582E-AF77-614B-98F8-00B9C33860F4}" srcOrd="0" destOrd="0" parTransId="{E97C368F-A85F-CE42-AF11-E34FD9F2EC04}" sibTransId="{075F3993-AABF-8848-A1D4-93B036149474}"/>
    <dgm:cxn modelId="{67EFBCCE-E8A5-4A95-AFF6-E58BF5F7E599}" type="presOf" srcId="{6B1A7EC3-6D1C-A041-B274-59C6F43019C7}" destId="{129A9D9D-7D1B-8442-9F51-4D4D98266D5A}" srcOrd="0" destOrd="0" presId="urn:microsoft.com/office/officeart/2005/8/layout/hList3"/>
    <dgm:cxn modelId="{837D671F-E5B8-A64F-9DC5-2EA3ECD513E2}" srcId="{F855582E-AF77-614B-98F8-00B9C33860F4}" destId="{6B1A7EC3-6D1C-A041-B274-59C6F43019C7}" srcOrd="5" destOrd="0" parTransId="{1452A366-31BE-8445-811F-FDBA37803733}" sibTransId="{011D5A2A-3972-6A4D-9C7B-FAB4C996680F}"/>
    <dgm:cxn modelId="{D7433DCE-AF73-4E14-8B5C-46DE8E319B80}" type="presOf" srcId="{712ED48B-68D3-5E4D-8E00-A7F04596D928}" destId="{35F39088-ECC5-914A-876D-EB51288FCA2A}" srcOrd="0" destOrd="0" presId="urn:microsoft.com/office/officeart/2005/8/layout/hList3"/>
    <dgm:cxn modelId="{E1A4E79D-E5E2-B742-8C7E-109345194B48}" srcId="{F855582E-AF77-614B-98F8-00B9C33860F4}" destId="{9A7640A8-E1BA-6F4A-BE47-E024DE27F41E}" srcOrd="6" destOrd="0" parTransId="{373D6707-D76C-0D4A-8DEB-D3D1AB17CB03}" sibTransId="{55171744-7822-064C-AE80-7CBEEB0D73D1}"/>
    <dgm:cxn modelId="{3F3A99A1-E9F3-844E-8A45-D5E93501A17E}" srcId="{F855582E-AF77-614B-98F8-00B9C33860F4}" destId="{0902762F-C9FC-AE47-ABD4-3A2F4EDA972A}" srcOrd="4" destOrd="0" parTransId="{1AEB324D-8FB6-8843-AABD-CAB687B7A711}" sibTransId="{393448AD-4A96-E742-AB58-02CD1FADB474}"/>
    <dgm:cxn modelId="{E4524FCD-8F04-433D-8275-6A188BE29ECC}" type="presOf" srcId="{F855582E-AF77-614B-98F8-00B9C33860F4}" destId="{96FD52D7-FA3B-9A41-9CD9-778D324DBF5C}" srcOrd="0" destOrd="0" presId="urn:microsoft.com/office/officeart/2005/8/layout/hList3"/>
    <dgm:cxn modelId="{1767FD22-3BC4-4734-B048-81DDF59EFC6E}" type="presOf" srcId="{0902762F-C9FC-AE47-ABD4-3A2F4EDA972A}" destId="{41AABC91-F84D-CB49-843F-8CD10C014CD7}" srcOrd="0" destOrd="0" presId="urn:microsoft.com/office/officeart/2005/8/layout/hList3"/>
    <dgm:cxn modelId="{5891C30D-F4BD-4AE1-AFA4-CE42DA7D266A}" type="presOf" srcId="{62D044B1-3400-DD4C-BD9F-F018F550E640}" destId="{ADBDAEAD-92FE-414B-80F5-497D4AC47A3F}" srcOrd="0" destOrd="0" presId="urn:microsoft.com/office/officeart/2005/8/layout/hList3"/>
    <dgm:cxn modelId="{ED8951C2-2EBC-E246-AA8E-12F79A6ECEBE}" srcId="{F855582E-AF77-614B-98F8-00B9C33860F4}" destId="{62D044B1-3400-DD4C-BD9F-F018F550E640}" srcOrd="3" destOrd="0" parTransId="{22A09F13-2274-BD49-9C9A-3BA626BC398C}" sibTransId="{242F83ED-8EAF-3F44-8890-98DF36F88547}"/>
    <dgm:cxn modelId="{16976A3F-9F74-4B0E-8E57-7334D6BECFA1}" type="presOf" srcId="{9A7640A8-E1BA-6F4A-BE47-E024DE27F41E}" destId="{93FC642E-1CB3-F64D-ABB0-357AF39E2C3D}" srcOrd="0" destOrd="0" presId="urn:microsoft.com/office/officeart/2005/8/layout/hList3"/>
    <dgm:cxn modelId="{F4E9627D-51BD-8D4A-B728-BE8D5376100A}" srcId="{F855582E-AF77-614B-98F8-00B9C33860F4}" destId="{712ED48B-68D3-5E4D-8E00-A7F04596D928}" srcOrd="0" destOrd="0" parTransId="{7B3861A0-E493-5142-A0F5-89D92E324401}" sibTransId="{6F7075CD-22ED-724E-9165-F9E4462F6FB0}"/>
    <dgm:cxn modelId="{A4342151-8493-CA47-8C70-45481F9C4FE8}" srcId="{F855582E-AF77-614B-98F8-00B9C33860F4}" destId="{34A03B39-933D-B640-9897-162886238928}" srcOrd="2" destOrd="0" parTransId="{238FFCEA-5882-2841-A1DC-078266A7A6F7}" sibTransId="{818ABF77-A955-B148-93E1-A1F30F41072F}"/>
    <dgm:cxn modelId="{5BBF595A-0A86-294C-B4DC-613FC7D61580}" srcId="{F855582E-AF77-614B-98F8-00B9C33860F4}" destId="{7D39BB46-228D-F44F-8B9C-49B558B6E46F}" srcOrd="1" destOrd="0" parTransId="{8AFB7947-4758-D249-AFAE-33F9C222AF97}" sibTransId="{3F0611DD-B8C8-2F44-985D-0729B79A4770}"/>
    <dgm:cxn modelId="{559FF55F-6E9B-4C67-A8DE-95694D014396}" type="presOf" srcId="{7D39BB46-228D-F44F-8B9C-49B558B6E46F}" destId="{D4491DB2-EEEE-2E48-B81B-118D9A1C8030}" srcOrd="0" destOrd="0" presId="urn:microsoft.com/office/officeart/2005/8/layout/hList3"/>
    <dgm:cxn modelId="{A19D21CA-B90F-4EBE-A9AE-1AA233115DE0}" type="presOf" srcId="{34A03B39-933D-B640-9897-162886238928}" destId="{FE3B9EB7-D9B0-9D4C-8C7D-61BBC6013619}" srcOrd="0" destOrd="0" presId="urn:microsoft.com/office/officeart/2005/8/layout/hList3"/>
    <dgm:cxn modelId="{BBC332D1-4D8E-415C-BACF-4359B559F59F}" type="presOf" srcId="{E099BAFD-0FA9-E140-B787-E56D30C8FAAE}" destId="{50129ACE-0B5D-A44B-A276-F64329F41EA3}" srcOrd="0" destOrd="0" presId="urn:microsoft.com/office/officeart/2005/8/layout/hList3"/>
    <dgm:cxn modelId="{88184719-785C-4374-9B60-5DC9561BE50C}" type="presParOf" srcId="{50129ACE-0B5D-A44B-A276-F64329F41EA3}" destId="{96FD52D7-FA3B-9A41-9CD9-778D324DBF5C}" srcOrd="0" destOrd="0" presId="urn:microsoft.com/office/officeart/2005/8/layout/hList3"/>
    <dgm:cxn modelId="{76786C4B-C1DD-4045-9E2B-062CF0BF84EC}" type="presParOf" srcId="{50129ACE-0B5D-A44B-A276-F64329F41EA3}" destId="{06D37F5A-D7E5-1047-846A-09CF36B61A08}" srcOrd="1" destOrd="0" presId="urn:microsoft.com/office/officeart/2005/8/layout/hList3"/>
    <dgm:cxn modelId="{765AF2A6-78D4-4A92-BAC5-2CA543428EEB}" type="presParOf" srcId="{06D37F5A-D7E5-1047-846A-09CF36B61A08}" destId="{35F39088-ECC5-914A-876D-EB51288FCA2A}" srcOrd="0" destOrd="0" presId="urn:microsoft.com/office/officeart/2005/8/layout/hList3"/>
    <dgm:cxn modelId="{418F7654-82FA-4698-B95C-FB99A0460906}" type="presParOf" srcId="{06D37F5A-D7E5-1047-846A-09CF36B61A08}" destId="{D4491DB2-EEEE-2E48-B81B-118D9A1C8030}" srcOrd="1" destOrd="0" presId="urn:microsoft.com/office/officeart/2005/8/layout/hList3"/>
    <dgm:cxn modelId="{8E93533F-30DA-45C3-A04F-67557BD5E5C8}" type="presParOf" srcId="{06D37F5A-D7E5-1047-846A-09CF36B61A08}" destId="{FE3B9EB7-D9B0-9D4C-8C7D-61BBC6013619}" srcOrd="2" destOrd="0" presId="urn:microsoft.com/office/officeart/2005/8/layout/hList3"/>
    <dgm:cxn modelId="{17C49A48-12FB-47DC-93EB-6001F28277DF}" type="presParOf" srcId="{06D37F5A-D7E5-1047-846A-09CF36B61A08}" destId="{ADBDAEAD-92FE-414B-80F5-497D4AC47A3F}" srcOrd="3" destOrd="0" presId="urn:microsoft.com/office/officeart/2005/8/layout/hList3"/>
    <dgm:cxn modelId="{BA4DFF66-4474-43B0-A9B1-0D70B4E4B283}" type="presParOf" srcId="{06D37F5A-D7E5-1047-846A-09CF36B61A08}" destId="{41AABC91-F84D-CB49-843F-8CD10C014CD7}" srcOrd="4" destOrd="0" presId="urn:microsoft.com/office/officeart/2005/8/layout/hList3"/>
    <dgm:cxn modelId="{FE5C2759-51BA-4857-8169-AF42F70CE7F5}" type="presParOf" srcId="{06D37F5A-D7E5-1047-846A-09CF36B61A08}" destId="{129A9D9D-7D1B-8442-9F51-4D4D98266D5A}" srcOrd="5" destOrd="0" presId="urn:microsoft.com/office/officeart/2005/8/layout/hList3"/>
    <dgm:cxn modelId="{C97F83A7-3521-4224-ABC6-A2BAA78F5E05}" type="presParOf" srcId="{06D37F5A-D7E5-1047-846A-09CF36B61A08}" destId="{93FC642E-1CB3-F64D-ABB0-357AF39E2C3D}" srcOrd="6" destOrd="0" presId="urn:microsoft.com/office/officeart/2005/8/layout/hList3"/>
    <dgm:cxn modelId="{AC38018A-BA2A-47F2-B8D7-627A881A4FC6}" type="presParOf" srcId="{50129ACE-0B5D-A44B-A276-F64329F41EA3}" destId="{5A7D0AE9-AFC3-1645-84E3-2CC66FE24B4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D1AF4C1-2C29-0B4A-96D1-54851BE3C51B}" type="datetimeFigureOut">
              <a:rPr lang="en-US" smtClean="0"/>
              <a:pPr/>
              <a:t>11/1/2018</a:t>
            </a:fld>
            <a:endParaRPr lang="en-US"/>
          </a:p>
        </p:txBody>
      </p:sp>
      <p:sp>
        <p:nvSpPr>
          <p:cNvPr id="4" name="Slide Image Placeholder 3"/>
          <p:cNvSpPr>
            <a:spLocks noGrp="1" noRot="1" noChangeAspect="1"/>
          </p:cNvSpPr>
          <p:nvPr>
            <p:ph type="sldImg" idx="2"/>
          </p:nvPr>
        </p:nvSpPr>
        <p:spPr>
          <a:xfrm>
            <a:off x="1019175" y="696913"/>
            <a:ext cx="497205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428F292-CD0B-3A4C-983E-E8D48DC6A835}" type="slidenum">
              <a:rPr lang="en-US" smtClean="0"/>
              <a:pPr/>
              <a:t>‹#›</a:t>
            </a:fld>
            <a:endParaRPr lang="en-US"/>
          </a:p>
        </p:txBody>
      </p:sp>
    </p:spTree>
    <p:extLst>
      <p:ext uri="{BB962C8B-B14F-4D97-AF65-F5344CB8AC3E}">
        <p14:creationId xmlns:p14="http://schemas.microsoft.com/office/powerpoint/2010/main" val="4251621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782" y="2130426"/>
            <a:ext cx="831619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67565" y="3886200"/>
            <a:ext cx="684863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3228" y="274639"/>
            <a:ext cx="220134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9188" y="274639"/>
            <a:ext cx="644097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89188" y="6356351"/>
            <a:ext cx="2282878" cy="365125"/>
          </a:xfrm>
          <a:prstGeom prst="rect">
            <a:avLst/>
          </a:prstGeom>
        </p:spPr>
        <p:txBody>
          <a:bodyPr/>
          <a:lstStyle>
            <a:lvl1pPr fontAlgn="auto">
              <a:spcBef>
                <a:spcPts val="0"/>
              </a:spcBef>
              <a:spcAft>
                <a:spcPts val="0"/>
              </a:spcAft>
              <a:defRPr>
                <a:latin typeface="+mn-lt"/>
                <a:cs typeface="+mn-cs"/>
              </a:defRPr>
            </a:lvl1pPr>
          </a:lstStyle>
          <a:p>
            <a:pPr>
              <a:defRPr/>
            </a:pPr>
            <a:fld id="{67B98FD7-2A6C-46A0-9A63-B119271939E2}" type="datetimeFigureOut">
              <a:rPr lang="en-US"/>
              <a:pPr>
                <a:defRPr/>
              </a:pPr>
              <a:t>11/1/2018</a:t>
            </a:fld>
            <a:endParaRPr lang="en-US"/>
          </a:p>
        </p:txBody>
      </p:sp>
      <p:sp>
        <p:nvSpPr>
          <p:cNvPr id="3" name="Slide Number Placeholder 5"/>
          <p:cNvSpPr>
            <a:spLocks noGrp="1"/>
          </p:cNvSpPr>
          <p:nvPr>
            <p:ph type="sldNum" sz="quarter" idx="11"/>
          </p:nvPr>
        </p:nvSpPr>
        <p:spPr>
          <a:xfrm>
            <a:off x="7011697" y="6356351"/>
            <a:ext cx="2282878" cy="365125"/>
          </a:xfrm>
          <a:prstGeom prst="rect">
            <a:avLst/>
          </a:prstGeom>
        </p:spPr>
        <p:txBody>
          <a:bodyPr/>
          <a:lstStyle>
            <a:lvl1pPr fontAlgn="auto">
              <a:spcBef>
                <a:spcPts val="0"/>
              </a:spcBef>
              <a:spcAft>
                <a:spcPts val="0"/>
              </a:spcAft>
              <a:defRPr>
                <a:latin typeface="+mn-lt"/>
                <a:cs typeface="+mn-cs"/>
              </a:defRPr>
            </a:lvl1pPr>
          </a:lstStyle>
          <a:p>
            <a:pPr>
              <a:defRPr/>
            </a:pPr>
            <a:fld id="{CDFF0236-AD00-4140-8E3B-AB89FD6F5CFC}" type="slidenum">
              <a:rPr lang="en-US"/>
              <a:pPr>
                <a:defRPr/>
              </a:pPr>
              <a:t>‹#›</a:t>
            </a:fld>
            <a:endParaRPr lang="en-US"/>
          </a:p>
        </p:txBody>
      </p:sp>
    </p:spTree>
    <p:extLst>
      <p:ext uri="{BB962C8B-B14F-4D97-AF65-F5344CB8AC3E}">
        <p14:creationId xmlns:p14="http://schemas.microsoft.com/office/powerpoint/2010/main" val="114118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2850" y="4406901"/>
            <a:ext cx="831619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2850" y="2906713"/>
            <a:ext cx="83161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9188" y="1600201"/>
            <a:ext cx="4321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3413" y="1600201"/>
            <a:ext cx="4321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9188" y="1535113"/>
            <a:ext cx="432286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9188" y="2174875"/>
            <a:ext cx="432286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70016" y="1535113"/>
            <a:ext cx="43245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70016" y="2174875"/>
            <a:ext cx="43245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A1540-B3DE-459C-A63D-A6FEFA472E0F}"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A1540-B3DE-459C-A63D-A6FEFA472E0F}"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A1540-B3DE-459C-A63D-A6FEFA472E0F}"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9188" y="273050"/>
            <a:ext cx="321879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25180" y="273051"/>
            <a:ext cx="546939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9188" y="1435101"/>
            <a:ext cx="3218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686" y="4800600"/>
            <a:ext cx="587025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17686" y="612775"/>
            <a:ext cx="587025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17686" y="5367338"/>
            <a:ext cx="58702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188" y="274638"/>
            <a:ext cx="8805387"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9188" y="1600201"/>
            <a:ext cx="8805387"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9188" y="6356351"/>
            <a:ext cx="22828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A1540-B3DE-459C-A63D-A6FEFA472E0F}" type="datetimeFigureOut">
              <a:rPr lang="en-US" smtClean="0"/>
              <a:pPr/>
              <a:t>11/1/2018</a:t>
            </a:fld>
            <a:endParaRPr lang="en-US"/>
          </a:p>
        </p:txBody>
      </p:sp>
      <p:sp>
        <p:nvSpPr>
          <p:cNvPr id="5" name="Footer Placeholder 4"/>
          <p:cNvSpPr>
            <a:spLocks noGrp="1"/>
          </p:cNvSpPr>
          <p:nvPr>
            <p:ph type="ftr" sz="quarter" idx="3"/>
          </p:nvPr>
        </p:nvSpPr>
        <p:spPr>
          <a:xfrm>
            <a:off x="3342786" y="6356351"/>
            <a:ext cx="30981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1697" y="6356351"/>
            <a:ext cx="22828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FDF58-51E1-4B6B-A232-30462C748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1" y="2133600"/>
            <a:ext cx="8686800" cy="2313668"/>
          </a:xfrm>
        </p:spPr>
        <p:txBody>
          <a:bodyPr>
            <a:normAutofit/>
          </a:bodyPr>
          <a:lstStyle/>
          <a:p>
            <a:r>
              <a:rPr lang="en-IN" sz="3210" b="1" dirty="0" smtClean="0"/>
              <a:t/>
            </a:r>
            <a:br>
              <a:rPr lang="en-IN" sz="3210" b="1" dirty="0" smtClean="0"/>
            </a:br>
            <a:r>
              <a:rPr lang="en-US" sz="4800" dirty="0"/>
              <a:t>Counting process</a:t>
            </a:r>
            <a:endParaRPr lang="en-IN" b="1" dirty="0"/>
          </a:p>
        </p:txBody>
      </p:sp>
    </p:spTree>
    <p:extLst>
      <p:ext uri="{BB962C8B-B14F-4D97-AF65-F5344CB8AC3E}">
        <p14:creationId xmlns:p14="http://schemas.microsoft.com/office/powerpoint/2010/main" val="88306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548481" y="9144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IN" dirty="0">
              <a:latin typeface="Calibri" pitchFamily="34" charset="0"/>
            </a:endParaRPr>
          </a:p>
        </p:txBody>
      </p:sp>
      <p:sp>
        <p:nvSpPr>
          <p:cNvPr id="3" name="TextBox 2"/>
          <p:cNvSpPr txBox="1"/>
          <p:nvPr/>
        </p:nvSpPr>
        <p:spPr>
          <a:xfrm>
            <a:off x="319881" y="0"/>
            <a:ext cx="9144000" cy="369332"/>
          </a:xfrm>
          <a:prstGeom prst="rect">
            <a:avLst/>
          </a:prstGeom>
          <a:noFill/>
        </p:spPr>
        <p:txBody>
          <a:bodyPr>
            <a:spAutoFit/>
          </a:bodyPr>
          <a:lstStyle/>
          <a:p>
            <a:pPr algn="ctr">
              <a:defRPr/>
            </a:pPr>
            <a:r>
              <a:rPr lang="en-IN" b="1" dirty="0">
                <a:effectLst>
                  <a:outerShdw blurRad="38100" dist="38100" dir="2700000" algn="tl">
                    <a:srgbClr val="000000">
                      <a:alpha val="43137"/>
                    </a:srgbClr>
                  </a:outerShdw>
                </a:effectLst>
              </a:rPr>
              <a:t>Electronically Transmitted Postal Ballot System </a:t>
            </a:r>
            <a:r>
              <a:rPr lang="en-US" b="1" dirty="0">
                <a:effectLst>
                  <a:outerShdw blurRad="38100" dist="38100" dir="2700000" algn="tl">
                    <a:srgbClr val="000000">
                      <a:alpha val="43137"/>
                    </a:srgbClr>
                  </a:outerShdw>
                </a:effectLst>
              </a:rPr>
              <a:t>– Pre Counting</a:t>
            </a:r>
          </a:p>
        </p:txBody>
      </p:sp>
      <p:graphicFrame>
        <p:nvGraphicFramePr>
          <p:cNvPr id="6" name="Diagram 5"/>
          <p:cNvGraphicFramePr/>
          <p:nvPr>
            <p:extLst/>
          </p:nvPr>
        </p:nvGraphicFramePr>
        <p:xfrm>
          <a:off x="1465213" y="1268984"/>
          <a:ext cx="7027069" cy="4824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Curved Left 1"/>
          <p:cNvSpPr/>
          <p:nvPr/>
        </p:nvSpPr>
        <p:spPr>
          <a:xfrm>
            <a:off x="6908105" y="1858715"/>
            <a:ext cx="1080120" cy="38745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946744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received through Postal ballots </a:t>
            </a:r>
          </a:p>
        </p:txBody>
      </p:sp>
      <p:sp>
        <p:nvSpPr>
          <p:cNvPr id="54275" name="Content Placeholder 3"/>
          <p:cNvSpPr>
            <a:spLocks noGrp="1"/>
          </p:cNvSpPr>
          <p:nvPr>
            <p:ph idx="1"/>
          </p:nvPr>
        </p:nvSpPr>
        <p:spPr>
          <a:xfrm>
            <a:off x="489188" y="1041401"/>
            <a:ext cx="6522509" cy="5502275"/>
          </a:xfrm>
        </p:spPr>
        <p:txBody>
          <a:bodyPr/>
          <a:lstStyle/>
          <a:p>
            <a:pPr eaLnBrk="1" hangingPunct="1"/>
            <a:endParaRPr lang="en-US" altLang="en-US" smtClean="0"/>
          </a:p>
          <a:p>
            <a:pPr eaLnBrk="1" hangingPunct="1"/>
            <a:endParaRPr lang="en-US" altLang="en-US" smtClean="0"/>
          </a:p>
        </p:txBody>
      </p:sp>
      <p:graphicFrame>
        <p:nvGraphicFramePr>
          <p:cNvPr id="7" name="Diagram 6"/>
          <p:cNvGraphicFramePr/>
          <p:nvPr>
            <p:extLst>
              <p:ext uri="{D42A27DB-BD31-4B8C-83A1-F6EECF244321}">
                <p14:modId xmlns:p14="http://schemas.microsoft.com/office/powerpoint/2010/main" val="2027310400"/>
              </p:ext>
            </p:extLst>
          </p:nvPr>
        </p:nvGraphicFramePr>
        <p:xfrm>
          <a:off x="-3182" y="814386"/>
          <a:ext cx="9812369"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E49841A5-1316-4A5B-B973-5C813C095452}" type="slidenum">
              <a:rPr lang="en-US" altLang="en-US" smtClean="0">
                <a:solidFill>
                  <a:srgbClr val="898989"/>
                </a:solidFill>
              </a:rPr>
              <a:pPr/>
              <a:t>11</a:t>
            </a:fld>
            <a:endParaRPr lang="en-US" altLang="en-US" smtClean="0">
              <a:solidFill>
                <a:srgbClr val="898989"/>
              </a:solidFill>
            </a:endParaRPr>
          </a:p>
        </p:txBody>
      </p:sp>
    </p:spTree>
    <p:extLst>
      <p:ext uri="{BB962C8B-B14F-4D97-AF65-F5344CB8AC3E}">
        <p14:creationId xmlns:p14="http://schemas.microsoft.com/office/powerpoint/2010/main" val="3397932482"/>
      </p:ext>
    </p:extLst>
  </p:cSld>
  <p:clrMapOvr>
    <a:masterClrMapping/>
  </p:clrMapOvr>
  <p:transition spd="slow"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received through Postal ballots </a:t>
            </a:r>
          </a:p>
        </p:txBody>
      </p:sp>
      <p:sp>
        <p:nvSpPr>
          <p:cNvPr id="55299" name="Content Placeholder 3"/>
          <p:cNvSpPr>
            <a:spLocks noGrp="1"/>
          </p:cNvSpPr>
          <p:nvPr>
            <p:ph idx="1"/>
          </p:nvPr>
        </p:nvSpPr>
        <p:spPr>
          <a:xfrm>
            <a:off x="489188" y="1041401"/>
            <a:ext cx="6522509" cy="5502275"/>
          </a:xfrm>
        </p:spPr>
        <p:txBody>
          <a:bodyPr/>
          <a:lstStyle/>
          <a:p>
            <a:pPr eaLnBrk="1" hangingPunct="1"/>
            <a:endParaRPr lang="en-US" altLang="en-US" smtClean="0"/>
          </a:p>
          <a:p>
            <a:pPr eaLnBrk="1" hangingPunct="1"/>
            <a:endParaRPr lang="en-US" altLang="en-US" smtClean="0"/>
          </a:p>
        </p:txBody>
      </p:sp>
      <p:graphicFrame>
        <p:nvGraphicFramePr>
          <p:cNvPr id="7" name="Diagram 6"/>
          <p:cNvGraphicFramePr/>
          <p:nvPr/>
        </p:nvGraphicFramePr>
        <p:xfrm>
          <a:off x="-3182" y="814386"/>
          <a:ext cx="9812369"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BA6E54C1-B9E2-4D55-9768-E636F20AD0F7}" type="slidenum">
              <a:rPr lang="en-US" altLang="en-US" smtClean="0">
                <a:solidFill>
                  <a:srgbClr val="898989"/>
                </a:solidFill>
              </a:rPr>
              <a:pPr/>
              <a:t>12</a:t>
            </a:fld>
            <a:endParaRPr lang="en-US" altLang="en-US" smtClean="0">
              <a:solidFill>
                <a:srgbClr val="898989"/>
              </a:solidFill>
            </a:endParaRPr>
          </a:p>
        </p:txBody>
      </p:sp>
    </p:spTree>
    <p:extLst>
      <p:ext uri="{BB962C8B-B14F-4D97-AF65-F5344CB8AC3E}">
        <p14:creationId xmlns:p14="http://schemas.microsoft.com/office/powerpoint/2010/main" val="4022031424"/>
      </p:ext>
    </p:extLst>
  </p:cSld>
  <p:clrMapOvr>
    <a:masterClrMapping/>
  </p:clrMapOvr>
  <p:transition spd="slow"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received through Postal ballots </a:t>
            </a:r>
          </a:p>
        </p:txBody>
      </p:sp>
      <p:sp>
        <p:nvSpPr>
          <p:cNvPr id="56323" name="Content Placeholder 3"/>
          <p:cNvSpPr>
            <a:spLocks noGrp="1"/>
          </p:cNvSpPr>
          <p:nvPr>
            <p:ph idx="1"/>
          </p:nvPr>
        </p:nvSpPr>
        <p:spPr>
          <a:xfrm>
            <a:off x="489188" y="1041401"/>
            <a:ext cx="6522509" cy="5502275"/>
          </a:xfrm>
        </p:spPr>
        <p:txBody>
          <a:bodyPr/>
          <a:lstStyle/>
          <a:p>
            <a:pPr eaLnBrk="1" hangingPunct="1"/>
            <a:endParaRPr lang="en-US" altLang="en-US" smtClean="0"/>
          </a:p>
          <a:p>
            <a:pPr eaLnBrk="1" hangingPunct="1"/>
            <a:endParaRPr lang="en-US" altLang="en-US" smtClean="0"/>
          </a:p>
        </p:txBody>
      </p:sp>
      <p:graphicFrame>
        <p:nvGraphicFramePr>
          <p:cNvPr id="7" name="Diagram 6"/>
          <p:cNvGraphicFramePr/>
          <p:nvPr/>
        </p:nvGraphicFramePr>
        <p:xfrm>
          <a:off x="-3182" y="840512"/>
          <a:ext cx="9812369"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D3D1B734-2FBA-4D73-BEAE-DD595B4B5B93}" type="slidenum">
              <a:rPr lang="en-US" altLang="en-US" smtClean="0">
                <a:solidFill>
                  <a:srgbClr val="898989"/>
                </a:solidFill>
              </a:rPr>
              <a:pPr/>
              <a:t>13</a:t>
            </a:fld>
            <a:endParaRPr lang="en-US" altLang="en-US" smtClean="0">
              <a:solidFill>
                <a:srgbClr val="898989"/>
              </a:solidFill>
            </a:endParaRPr>
          </a:p>
        </p:txBody>
      </p:sp>
    </p:spTree>
    <p:extLst>
      <p:ext uri="{BB962C8B-B14F-4D97-AF65-F5344CB8AC3E}">
        <p14:creationId xmlns:p14="http://schemas.microsoft.com/office/powerpoint/2010/main" val="1508469932"/>
      </p:ext>
    </p:extLst>
  </p:cSld>
  <p:clrMapOvr>
    <a:masterClrMapping/>
  </p:clrMapOvr>
  <p:transition spd="slow"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received through Postal </a:t>
            </a:r>
            <a:r>
              <a:rPr lang="en-US" sz="2800" b="1" dirty="0" smtClean="0">
                <a:solidFill>
                  <a:srgbClr val="000000"/>
                </a:solidFill>
              </a:rPr>
              <a:t>Ballots </a:t>
            </a:r>
            <a:endParaRPr lang="en-US" sz="2800" b="1" dirty="0">
              <a:solidFill>
                <a:srgbClr val="000000"/>
              </a:solidFill>
            </a:endParaRPr>
          </a:p>
        </p:txBody>
      </p:sp>
      <p:graphicFrame>
        <p:nvGraphicFramePr>
          <p:cNvPr id="3" name="Diagram 2"/>
          <p:cNvGraphicFramePr/>
          <p:nvPr>
            <p:extLst>
              <p:ext uri="{D42A27DB-BD31-4B8C-83A1-F6EECF244321}">
                <p14:modId xmlns:p14="http://schemas.microsoft.com/office/powerpoint/2010/main" val="1604539871"/>
              </p:ext>
            </p:extLst>
          </p:nvPr>
        </p:nvGraphicFramePr>
        <p:xfrm>
          <a:off x="1" y="827022"/>
          <a:ext cx="9783762"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E0698489-88FA-4646-B6CA-BF853CF9B1B7}" type="slidenum">
              <a:rPr lang="en-US" altLang="en-US" smtClean="0">
                <a:solidFill>
                  <a:srgbClr val="898989"/>
                </a:solidFill>
              </a:rPr>
              <a:pPr/>
              <a:t>14</a:t>
            </a:fld>
            <a:endParaRPr lang="en-US" altLang="en-US" smtClean="0">
              <a:solidFill>
                <a:srgbClr val="898989"/>
              </a:solidFill>
            </a:endParaRPr>
          </a:p>
        </p:txBody>
      </p:sp>
    </p:spTree>
    <p:extLst>
      <p:ext uri="{BB962C8B-B14F-4D97-AF65-F5344CB8AC3E}">
        <p14:creationId xmlns:p14="http://schemas.microsoft.com/office/powerpoint/2010/main" val="4262970507"/>
      </p:ext>
    </p:extLst>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89188" y="1055689"/>
            <a:ext cx="8805387" cy="5551487"/>
          </a:xfrm>
        </p:spPr>
        <p:txBody>
          <a:bodyPr/>
          <a:lstStyle/>
          <a:p>
            <a:pPr lvl="1" eaLnBrk="1" hangingPunct="1">
              <a:spcBef>
                <a:spcPct val="0"/>
              </a:spcBef>
              <a:buFont typeface="Arial" charset="0"/>
              <a:buChar char="•"/>
            </a:pPr>
            <a:r>
              <a:rPr lang="en-US" altLang="en-US" sz="2200" smtClean="0"/>
              <a:t>There is no particular mark as per law to be made by voter to record vote on PB</a:t>
            </a:r>
          </a:p>
          <a:p>
            <a:pPr lvl="1" eaLnBrk="1" hangingPunct="1">
              <a:spcBef>
                <a:spcPct val="0"/>
              </a:spcBef>
              <a:buFont typeface="Arial" charset="0"/>
              <a:buChar char="•"/>
            </a:pPr>
            <a:r>
              <a:rPr lang="en-US" altLang="en-US" sz="2200" smtClean="0"/>
              <a:t>Any mark is valid if it is clear beyond reasonable doubt in favor of which candidate vote has been given</a:t>
            </a:r>
          </a:p>
          <a:p>
            <a:pPr lvl="1" eaLnBrk="1" hangingPunct="1">
              <a:spcBef>
                <a:spcPct val="0"/>
              </a:spcBef>
              <a:buFont typeface="Arial" charset="0"/>
              <a:buChar char="•"/>
            </a:pPr>
            <a:r>
              <a:rPr lang="en-US" altLang="en-US" sz="2200" smtClean="0"/>
              <a:t>It should not be rejected if mark has been made more than once to clarify choice</a:t>
            </a:r>
          </a:p>
          <a:p>
            <a:pPr lvl="1" eaLnBrk="1" hangingPunct="1">
              <a:spcBef>
                <a:spcPct val="0"/>
              </a:spcBef>
              <a:buFont typeface="Arial" charset="0"/>
              <a:buChar char="•"/>
            </a:pPr>
            <a:r>
              <a:rPr lang="en-US" altLang="en-US" sz="2200" b="1" smtClean="0">
                <a:solidFill>
                  <a:srgbClr val="FF0000"/>
                </a:solidFill>
              </a:rPr>
              <a:t>PB will not be rejected merely on the ground that the attesting officer has not put his seal on the declaration , if all relevant details of attesting officer have been mentioned</a:t>
            </a:r>
          </a:p>
          <a:p>
            <a:pPr lvl="1" eaLnBrk="1" hangingPunct="1">
              <a:spcBef>
                <a:spcPct val="0"/>
              </a:spcBef>
              <a:buFont typeface="Arial" charset="0"/>
              <a:buChar char="•"/>
            </a:pPr>
            <a:r>
              <a:rPr lang="en-US" altLang="en-US" sz="2200" b="1" smtClean="0">
                <a:solidFill>
                  <a:srgbClr val="FF0000"/>
                </a:solidFill>
              </a:rPr>
              <a:t>The PB will also not be rejected on the ground that the sender has not put his signature on the outer cover ‘B’ (Form- 13-C) if the identity of the sender is verifiable on the basis of his declaration in Form -13-A</a:t>
            </a:r>
          </a:p>
          <a:p>
            <a:pPr lvl="1" eaLnBrk="1" hangingPunct="1">
              <a:spcBef>
                <a:spcPct val="0"/>
              </a:spcBef>
              <a:buFont typeface="Arial" charset="0"/>
              <a:buChar char="•"/>
            </a:pPr>
            <a:r>
              <a:rPr lang="en-US" altLang="en-US" sz="2200" b="1" smtClean="0">
                <a:solidFill>
                  <a:srgbClr val="FF0000"/>
                </a:solidFill>
              </a:rPr>
              <a:t>Sealing of packets should be done using RO as well as Commission’s secret seal. Candidates also allowed to use their seals.</a:t>
            </a:r>
          </a:p>
          <a:p>
            <a:endParaRPr lang="en-IN" smtClean="0"/>
          </a:p>
        </p:txBody>
      </p:sp>
      <p:sp>
        <p:nvSpPr>
          <p:cNvPr id="4" name="Title 1"/>
          <p:cNvSpPr txBox="1">
            <a:spLocks/>
          </p:cNvSpPr>
          <p:nvPr/>
        </p:nvSpPr>
        <p:spPr bwMode="auto">
          <a:xfrm>
            <a:off x="1" y="-39688"/>
            <a:ext cx="9809242" cy="866776"/>
          </a:xfrm>
          <a:prstGeom prst="rect">
            <a:avLst/>
          </a:prstGeom>
          <a:solidFill>
            <a:schemeClr val="tx2">
              <a:lumMod val="60000"/>
              <a:lumOff val="40000"/>
            </a:schemeClr>
          </a:solidFill>
          <a:ln>
            <a:noFill/>
          </a:ln>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800" b="1" smtClean="0"/>
              <a:t>C</a:t>
            </a:r>
            <a:r>
              <a:rPr lang="en-US" sz="2800" b="1" smtClean="0">
                <a:solidFill>
                  <a:srgbClr val="000000"/>
                </a:solidFill>
              </a:rPr>
              <a:t>ounting of votes received through Postal ballots </a:t>
            </a:r>
            <a:endParaRPr lang="en-US" sz="2800" b="1" dirty="0">
              <a:solidFill>
                <a:srgbClr val="000000"/>
              </a:solidFill>
            </a:endParaRPr>
          </a:p>
        </p:txBody>
      </p:sp>
      <p:sp>
        <p:nvSpPr>
          <p:cNvPr id="583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43D7457C-E80D-4281-8A5D-295DEECFC3C8}" type="slidenum">
              <a:rPr lang="en-US" altLang="en-US" smtClean="0">
                <a:solidFill>
                  <a:srgbClr val="898989"/>
                </a:solidFill>
              </a:rPr>
              <a:pPr/>
              <a:t>15</a:t>
            </a:fld>
            <a:endParaRPr lang="en-US" altLang="en-US" smtClean="0">
              <a:solidFill>
                <a:srgbClr val="898989"/>
              </a:solidFill>
            </a:endParaRPr>
          </a:p>
        </p:txBody>
      </p:sp>
    </p:spTree>
    <p:extLst>
      <p:ext uri="{BB962C8B-B14F-4D97-AF65-F5344CB8AC3E}">
        <p14:creationId xmlns:p14="http://schemas.microsoft.com/office/powerpoint/2010/main" val="84878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IN" dirty="0" smtClean="0"/>
              <a:t>Defective Declaration in Form-13 A</a:t>
            </a:r>
            <a:endParaRPr lang="en-IN" dirty="0"/>
          </a:p>
        </p:txBody>
      </p:sp>
      <p:sp>
        <p:nvSpPr>
          <p:cNvPr id="3" name="Content Placeholder 2"/>
          <p:cNvSpPr>
            <a:spLocks noGrp="1"/>
          </p:cNvSpPr>
          <p:nvPr>
            <p:ph idx="1"/>
          </p:nvPr>
        </p:nvSpPr>
        <p:spPr/>
        <p:txBody>
          <a:bodyPr>
            <a:normAutofit fontScale="92500" lnSpcReduction="10000"/>
          </a:bodyPr>
          <a:lstStyle/>
          <a:p>
            <a:r>
              <a:rPr lang="en-US" dirty="0"/>
              <a:t>If the declaration (</a:t>
            </a:r>
            <a:r>
              <a:rPr lang="en-US" dirty="0" smtClean="0"/>
              <a:t>Form </a:t>
            </a:r>
            <a:r>
              <a:rPr lang="en-US" dirty="0"/>
              <a:t>13-</a:t>
            </a:r>
            <a:r>
              <a:rPr lang="en-US" dirty="0" smtClean="0"/>
              <a:t>A) </a:t>
            </a:r>
            <a:r>
              <a:rPr lang="en-US" dirty="0"/>
              <a:t>is </a:t>
            </a:r>
            <a:r>
              <a:rPr lang="en-US" b="1" dirty="0">
                <a:solidFill>
                  <a:srgbClr val="FF0000"/>
                </a:solidFill>
              </a:rPr>
              <a:t>not found inside the cover “B”</a:t>
            </a:r>
            <a:r>
              <a:rPr lang="en-US" dirty="0"/>
              <a:t> in Form 13-C;</a:t>
            </a:r>
            <a:endParaRPr lang="en-IN" dirty="0"/>
          </a:p>
          <a:p>
            <a:r>
              <a:rPr lang="en-US" dirty="0" smtClean="0"/>
              <a:t>If </a:t>
            </a:r>
            <a:r>
              <a:rPr lang="en-US" dirty="0"/>
              <a:t>the declaration has </a:t>
            </a:r>
            <a:r>
              <a:rPr lang="en-US" b="1" dirty="0">
                <a:solidFill>
                  <a:srgbClr val="FF0000"/>
                </a:solidFill>
              </a:rPr>
              <a:t>not been duly signed </a:t>
            </a:r>
            <a:r>
              <a:rPr lang="en-US" dirty="0"/>
              <a:t>by the elector or has </a:t>
            </a:r>
            <a:r>
              <a:rPr lang="en-US" b="1" dirty="0">
                <a:solidFill>
                  <a:srgbClr val="FF0000"/>
                </a:solidFill>
              </a:rPr>
              <a:t>not been duly attested </a:t>
            </a:r>
            <a:r>
              <a:rPr lang="en-US" dirty="0"/>
              <a:t>by an officer competent to do so or is otherwise substantially defective;</a:t>
            </a:r>
            <a:endParaRPr lang="en-IN" dirty="0"/>
          </a:p>
          <a:p>
            <a:r>
              <a:rPr lang="en-US" dirty="0" smtClean="0"/>
              <a:t>If </a:t>
            </a:r>
            <a:r>
              <a:rPr lang="en-US" dirty="0"/>
              <a:t>the </a:t>
            </a:r>
            <a:r>
              <a:rPr lang="en-US" b="1" dirty="0">
                <a:solidFill>
                  <a:srgbClr val="FF0000"/>
                </a:solidFill>
              </a:rPr>
              <a:t>serial number of the ballot paper </a:t>
            </a:r>
            <a:r>
              <a:rPr lang="en-US" dirty="0"/>
              <a:t>appearing on the declaration in </a:t>
            </a:r>
            <a:r>
              <a:rPr lang="en-US" b="1" dirty="0">
                <a:solidFill>
                  <a:srgbClr val="FF0000"/>
                </a:solidFill>
              </a:rPr>
              <a:t>Form 13A </a:t>
            </a:r>
            <a:r>
              <a:rPr lang="en-US" dirty="0"/>
              <a:t>is different from the serial number as endorsed on the inner </a:t>
            </a:r>
            <a:r>
              <a:rPr lang="en-US" b="1" dirty="0">
                <a:solidFill>
                  <a:srgbClr val="FF0000"/>
                </a:solidFill>
              </a:rPr>
              <a:t>cover “A” in Form 13-B.</a:t>
            </a:r>
            <a:endParaRPr lang="en-IN" b="1" dirty="0">
              <a:solidFill>
                <a:srgbClr val="FF0000"/>
              </a:solidFill>
            </a:endParaRPr>
          </a:p>
        </p:txBody>
      </p:sp>
    </p:spTree>
    <p:extLst>
      <p:ext uri="{BB962C8B-B14F-4D97-AF65-F5344CB8AC3E}">
        <p14:creationId xmlns:p14="http://schemas.microsoft.com/office/powerpoint/2010/main" val="2299034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4281" y="228600"/>
            <a:ext cx="7086600" cy="6061466"/>
          </a:xfrm>
          <a:prstGeom prst="rect">
            <a:avLst/>
          </a:prstGeom>
        </p:spPr>
      </p:pic>
    </p:spTree>
    <p:extLst>
      <p:ext uri="{BB962C8B-B14F-4D97-AF65-F5344CB8AC3E}">
        <p14:creationId xmlns:p14="http://schemas.microsoft.com/office/powerpoint/2010/main" val="4051337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n-US" sz="13800" b="1" dirty="0" smtClean="0">
                <a:solidFill>
                  <a:schemeClr val="tx1"/>
                </a:solidFill>
              </a:rPr>
              <a:t>Thanks</a:t>
            </a:r>
            <a:endParaRPr lang="en-US" sz="13800" b="1" dirty="0">
              <a:solidFill>
                <a:schemeClr val="tx1"/>
              </a:solidFill>
            </a:endParaRPr>
          </a:p>
        </p:txBody>
      </p:sp>
    </p:spTree>
    <p:extLst>
      <p:ext uri="{BB962C8B-B14F-4D97-AF65-F5344CB8AC3E}">
        <p14:creationId xmlns:p14="http://schemas.microsoft.com/office/powerpoint/2010/main" val="233494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altLang="en-US" smtClean="0"/>
              <a:t>Contents of the Presentation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93607388"/>
              </p:ext>
            </p:extLst>
          </p:nvPr>
        </p:nvGraphicFramePr>
        <p:xfrm>
          <a:off x="489188" y="1196752"/>
          <a:ext cx="8805387" cy="5546864"/>
        </p:xfrm>
        <a:graphic>
          <a:graphicData uri="http://schemas.openxmlformats.org/drawingml/2006/table">
            <a:tbl>
              <a:tblPr firstRow="1" bandRow="1">
                <a:tableStyleId>{5C22544A-7EE6-4342-B048-85BDC9FD1C3A}</a:tableStyleId>
              </a:tblPr>
              <a:tblGrid>
                <a:gridCol w="1019142">
                  <a:extLst>
                    <a:ext uri="{9D8B030D-6E8A-4147-A177-3AD203B41FA5}">
                      <a16:colId xmlns:a16="http://schemas.microsoft.com/office/drawing/2014/main" xmlns="" val="20000"/>
                    </a:ext>
                  </a:extLst>
                </a:gridCol>
                <a:gridCol w="6114852">
                  <a:extLst>
                    <a:ext uri="{9D8B030D-6E8A-4147-A177-3AD203B41FA5}">
                      <a16:colId xmlns:a16="http://schemas.microsoft.com/office/drawing/2014/main" xmlns="" val="20001"/>
                    </a:ext>
                  </a:extLst>
                </a:gridCol>
                <a:gridCol w="1671393">
                  <a:extLst>
                    <a:ext uri="{9D8B030D-6E8A-4147-A177-3AD203B41FA5}">
                      <a16:colId xmlns:a16="http://schemas.microsoft.com/office/drawing/2014/main" xmlns="" val="20002"/>
                    </a:ext>
                  </a:extLst>
                </a:gridCol>
              </a:tblGrid>
              <a:tr h="700964">
                <a:tc>
                  <a:txBody>
                    <a:bodyPr/>
                    <a:lstStyle/>
                    <a:p>
                      <a:r>
                        <a:rPr lang="en-US" sz="2000" dirty="0" smtClean="0"/>
                        <a:t>Session No.</a:t>
                      </a:r>
                      <a:endParaRPr lang="en-US" sz="2000" dirty="0"/>
                    </a:p>
                  </a:txBody>
                  <a:tcPr marL="97838" marR="97838" marT="45689" marB="45689"/>
                </a:tc>
                <a:tc>
                  <a:txBody>
                    <a:bodyPr/>
                    <a:lstStyle/>
                    <a:p>
                      <a:r>
                        <a:rPr lang="en-US" sz="2000" dirty="0" smtClean="0"/>
                        <a:t>Name of the Topic</a:t>
                      </a:r>
                      <a:endParaRPr lang="en-US" sz="2000" dirty="0"/>
                    </a:p>
                  </a:txBody>
                  <a:tcPr marL="97838" marR="97838" marT="45689" marB="45689"/>
                </a:tc>
                <a:tc>
                  <a:txBody>
                    <a:bodyPr/>
                    <a:lstStyle/>
                    <a:p>
                      <a:r>
                        <a:rPr lang="en-US" sz="2000" dirty="0" smtClean="0"/>
                        <a:t>Total no. of Slides</a:t>
                      </a:r>
                      <a:endParaRPr lang="en-US" sz="2000" dirty="0"/>
                    </a:p>
                  </a:txBody>
                  <a:tcPr marL="97838" marR="97838" marT="45689" marB="45689"/>
                </a:tc>
                <a:extLst>
                  <a:ext uri="{0D108BD9-81ED-4DB2-BD59-A6C34878D82A}">
                    <a16:rowId xmlns:a16="http://schemas.microsoft.com/office/drawing/2014/main" xmlns="" val="10000"/>
                  </a:ext>
                </a:extLst>
              </a:tr>
              <a:tr h="396171">
                <a:tc rowSpan="2">
                  <a:txBody>
                    <a:bodyPr/>
                    <a:lstStyle/>
                    <a:p>
                      <a:endParaRPr lang="en-US" sz="2000" dirty="0" smtClean="0"/>
                    </a:p>
                    <a:p>
                      <a:endParaRPr lang="en-US" sz="2000" dirty="0" smtClean="0"/>
                    </a:p>
                    <a:p>
                      <a:r>
                        <a:rPr lang="en-US" sz="3600" b="1" dirty="0" smtClean="0"/>
                        <a:t>I</a:t>
                      </a:r>
                      <a:endParaRPr lang="en-US" sz="3600" b="1" dirty="0"/>
                    </a:p>
                  </a:txBody>
                  <a:tcPr marL="97838" marR="97838" marT="45689" marB="45689"/>
                </a:tc>
                <a:tc>
                  <a:txBody>
                    <a:bodyPr/>
                    <a:lstStyle/>
                    <a:p>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1"/>
                  </a:ext>
                </a:extLst>
              </a:tr>
              <a:tr h="700964">
                <a:tc vMerge="1">
                  <a:txBody>
                    <a:bodyPr/>
                    <a:lstStyle/>
                    <a:p>
                      <a:endParaRPr lang="en-US" sz="2000" dirty="0">
                        <a:solidFill>
                          <a:srgbClr val="FF0000"/>
                        </a:solidFill>
                      </a:endParaRPr>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1.1  Major legal provisions related to counting</a:t>
                      </a:r>
                    </a:p>
                    <a:p>
                      <a:pPr marL="465138" marR="0" indent="-465138"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1.2  Infrastructure and security arrangements at counting             </a:t>
                      </a:r>
                      <a:r>
                        <a:rPr lang="en-US" sz="2000" dirty="0" err="1" smtClean="0">
                          <a:solidFill>
                            <a:schemeClr val="tx1"/>
                          </a:solidFill>
                        </a:rPr>
                        <a:t>centre</a:t>
                      </a:r>
                      <a:r>
                        <a:rPr lang="en-US" sz="2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1.3.  Appointment of counting staffs and counting agents</a:t>
                      </a:r>
                    </a:p>
                    <a:p>
                      <a:endParaRPr lang="en-US" sz="2000" dirty="0">
                        <a:solidFill>
                          <a:srgbClr val="FF0000"/>
                        </a:solidFill>
                      </a:endParaRPr>
                    </a:p>
                  </a:txBody>
                  <a:tcPr marL="97838" marR="97838" marT="45689" marB="45689"/>
                </a:tc>
                <a:tc>
                  <a:txBody>
                    <a:bodyPr/>
                    <a:lstStyle/>
                    <a:p>
                      <a:r>
                        <a:rPr lang="en-US" sz="2000" dirty="0" smtClean="0">
                          <a:solidFill>
                            <a:srgbClr val="FF0000"/>
                          </a:solidFill>
                        </a:rPr>
                        <a:t> </a:t>
                      </a:r>
                    </a:p>
                    <a:p>
                      <a:endParaRPr lang="en-US" sz="2000" dirty="0" smtClean="0">
                        <a:solidFill>
                          <a:srgbClr val="FF0000"/>
                        </a:solidFill>
                      </a:endParaRPr>
                    </a:p>
                  </a:txBody>
                  <a:tcPr marL="97838" marR="97838" marT="45689" marB="45689"/>
                </a:tc>
                <a:extLst>
                  <a:ext uri="{0D108BD9-81ED-4DB2-BD59-A6C34878D82A}">
                    <a16:rowId xmlns:a16="http://schemas.microsoft.com/office/drawing/2014/main" xmlns="" val="10002"/>
                  </a:ext>
                </a:extLst>
              </a:tr>
              <a:tr h="792342">
                <a:tc>
                  <a:txBody>
                    <a:bodyPr/>
                    <a:lstStyle/>
                    <a:p>
                      <a:r>
                        <a:rPr lang="en-US" sz="3600" b="1" dirty="0" smtClean="0">
                          <a:solidFill>
                            <a:srgbClr val="FF0000"/>
                          </a:solidFill>
                        </a:rPr>
                        <a:t>II</a:t>
                      </a:r>
                      <a:endParaRPr lang="en-US" sz="2000" b="1" dirty="0">
                        <a:solidFill>
                          <a:srgbClr val="FF0000"/>
                        </a:solidFill>
                      </a:endParaRPr>
                    </a:p>
                  </a:txBody>
                  <a:tcPr marL="97838" marR="97838" marT="45689" marB="45689">
                    <a:solidFill>
                      <a:schemeClr val="bg1"/>
                    </a:solidFill>
                  </a:tcPr>
                </a:tc>
                <a:tc>
                  <a:txBody>
                    <a:bodyPr/>
                    <a:lstStyle/>
                    <a:p>
                      <a:endParaRPr lang="en-US" sz="2000" dirty="0" smtClean="0">
                        <a:solidFill>
                          <a:srgbClr val="FF0000"/>
                        </a:solidFill>
                      </a:endParaRPr>
                    </a:p>
                    <a:p>
                      <a:r>
                        <a:rPr lang="en-US" sz="2000" dirty="0" smtClean="0">
                          <a:solidFill>
                            <a:srgbClr val="FF0000"/>
                          </a:solidFill>
                        </a:rPr>
                        <a:t>Counting of votes received through postal ballot</a:t>
                      </a:r>
                      <a:r>
                        <a:rPr lang="en-US" sz="2000" baseline="0" dirty="0" smtClean="0">
                          <a:solidFill>
                            <a:srgbClr val="FF0000"/>
                          </a:solidFill>
                        </a:rPr>
                        <a:t> / ETPBS</a:t>
                      </a:r>
                      <a:endParaRPr lang="en-US" sz="2000" dirty="0">
                        <a:solidFill>
                          <a:srgbClr val="FF0000"/>
                        </a:solidFill>
                      </a:endParaRPr>
                    </a:p>
                  </a:txBody>
                  <a:tcPr marL="97838" marR="97838" marT="45689" marB="45689">
                    <a:solidFill>
                      <a:schemeClr val="bg1"/>
                    </a:solidFill>
                  </a:tcPr>
                </a:tc>
                <a:tc>
                  <a:txBody>
                    <a:bodyPr/>
                    <a:lstStyle/>
                    <a:p>
                      <a:endParaRPr lang="en-US" sz="2000" dirty="0" smtClean="0">
                        <a:solidFill>
                          <a:srgbClr val="FF0000"/>
                        </a:solidFill>
                      </a:endParaRPr>
                    </a:p>
                    <a:p>
                      <a:r>
                        <a:rPr lang="en-US" sz="3600" dirty="0" smtClean="0">
                          <a:solidFill>
                            <a:srgbClr val="FF0000"/>
                          </a:solidFill>
                        </a:rPr>
                        <a:t>18</a:t>
                      </a:r>
                      <a:endParaRPr lang="en-US" sz="3600" dirty="0">
                        <a:solidFill>
                          <a:srgbClr val="FF0000"/>
                        </a:solidFill>
                      </a:endParaRPr>
                    </a:p>
                  </a:txBody>
                  <a:tcPr marL="97838" marR="97838" marT="45689" marB="45689">
                    <a:solidFill>
                      <a:schemeClr val="bg1"/>
                    </a:solidFill>
                  </a:tcPr>
                </a:tc>
                <a:extLst>
                  <a:ext uri="{0D108BD9-81ED-4DB2-BD59-A6C34878D82A}">
                    <a16:rowId xmlns:a16="http://schemas.microsoft.com/office/drawing/2014/main" xmlns="" val="10003"/>
                  </a:ext>
                </a:extLst>
              </a:tr>
              <a:tr h="396171">
                <a:tc>
                  <a:txBody>
                    <a:bodyPr/>
                    <a:lstStyle/>
                    <a:p>
                      <a:r>
                        <a:rPr lang="en-US" sz="3600" b="1" dirty="0" smtClean="0"/>
                        <a:t>III</a:t>
                      </a:r>
                      <a:endParaRPr lang="en-US" sz="2000" b="1" dirty="0"/>
                    </a:p>
                  </a:txBody>
                  <a:tcPr marL="97838" marR="97838" marT="45689" marB="45689"/>
                </a:tc>
                <a:tc>
                  <a:txBody>
                    <a:bodyPr/>
                    <a:lstStyle/>
                    <a:p>
                      <a:endParaRPr lang="en-US" sz="2000" dirty="0" smtClean="0"/>
                    </a:p>
                    <a:p>
                      <a:r>
                        <a:rPr lang="en-US" sz="2000" dirty="0" smtClean="0"/>
                        <a:t>Counting of votes recorded in EVM-VVPATs</a:t>
                      </a:r>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5"/>
                  </a:ext>
                </a:extLst>
              </a:tr>
              <a:tr h="396171">
                <a:tc rowSpan="3">
                  <a:txBody>
                    <a:bodyPr/>
                    <a:lstStyle/>
                    <a:p>
                      <a:r>
                        <a:rPr lang="en-US" sz="3600" b="1" dirty="0" smtClean="0"/>
                        <a:t>IV</a:t>
                      </a:r>
                      <a:endParaRPr lang="en-US" sz="2000" b="1" dirty="0"/>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4.1  Declaration of results</a:t>
                      </a:r>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6"/>
                  </a:ext>
                </a:extLst>
              </a:tr>
              <a:tr h="396171">
                <a:tc vMerge="1">
                  <a:txBody>
                    <a:bodyPr/>
                    <a:lstStyle/>
                    <a:p>
                      <a:endParaRPr lang="en-US" sz="2000" dirty="0"/>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4.2  Sealing of EVM-VVPATs</a:t>
                      </a:r>
                      <a:r>
                        <a:rPr lang="en-US" sz="2000" baseline="0" dirty="0" smtClean="0"/>
                        <a:t> </a:t>
                      </a:r>
                      <a:r>
                        <a:rPr lang="en-US" sz="2000" dirty="0" smtClean="0"/>
                        <a:t>and other papers</a:t>
                      </a:r>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7"/>
                  </a:ext>
                </a:extLst>
              </a:tr>
              <a:tr h="396171">
                <a:tc vMerge="1">
                  <a:txBody>
                    <a:bodyPr/>
                    <a:lstStyle/>
                    <a:p>
                      <a:endParaRPr lang="en-US" sz="2000" dirty="0"/>
                    </a:p>
                  </a:txBody>
                  <a:tcPr marL="97838" marR="97838" marT="45689" marB="45689"/>
                </a:tc>
                <a:tc>
                  <a:txBody>
                    <a:bodyPr/>
                    <a:lstStyle/>
                    <a:p>
                      <a:r>
                        <a:rPr lang="en-US" sz="2000" dirty="0" smtClean="0"/>
                        <a:t>4.3  Miscellaneous issues</a:t>
                      </a:r>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8"/>
                  </a:ext>
                </a:extLst>
              </a:tr>
            </a:tbl>
          </a:graphicData>
        </a:graphic>
      </p:graphicFrame>
      <p:sp>
        <p:nvSpPr>
          <p:cNvPr id="4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smtClean="0">
                <a:solidFill>
                  <a:srgbClr val="898989"/>
                </a:solidFill>
              </a:rPr>
              <a:t>2</a:t>
            </a:r>
          </a:p>
        </p:txBody>
      </p:sp>
    </p:spTree>
    <p:extLst>
      <p:ext uri="{BB962C8B-B14F-4D97-AF65-F5344CB8AC3E}">
        <p14:creationId xmlns:p14="http://schemas.microsoft.com/office/powerpoint/2010/main" val="683293671"/>
      </p:ext>
    </p:extLst>
  </p:cSld>
  <p:clrMapOvr>
    <a:masterClrMapping/>
  </p:clrMapOvr>
  <p:transition spd="slow"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p:txBody>
          <a:bodyPr>
            <a:normAutofit fontScale="90000"/>
          </a:bodyPr>
          <a:lstStyle/>
          <a:p>
            <a:r>
              <a:rPr lang="en-US" altLang="en-US" b="1" smtClean="0">
                <a:solidFill>
                  <a:srgbClr val="000000"/>
                </a:solidFill>
              </a:rPr>
              <a:t/>
            </a:r>
            <a:br>
              <a:rPr lang="en-US" altLang="en-US" b="1" smtClean="0">
                <a:solidFill>
                  <a:srgbClr val="000000"/>
                </a:solidFill>
              </a:rPr>
            </a:br>
            <a:r>
              <a:rPr lang="en-US" altLang="en-US" b="1" smtClean="0">
                <a:solidFill>
                  <a:srgbClr val="000000"/>
                </a:solidFill>
              </a:rPr>
              <a:t>3.Counting </a:t>
            </a:r>
            <a:r>
              <a:rPr lang="en-US" altLang="en-US" b="1" dirty="0" smtClean="0">
                <a:solidFill>
                  <a:srgbClr val="000000"/>
                </a:solidFill>
              </a:rPr>
              <a:t>of votes received through Postal ballots / ETPBS</a:t>
            </a:r>
            <a:endParaRPr lang="en-US" altLang="en-US" dirty="0" smtClean="0"/>
          </a:p>
        </p:txBody>
      </p:sp>
      <p:sp>
        <p:nvSpPr>
          <p:cNvPr id="522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FE347DBC-991B-4818-9218-8C88B4CB3C65}" type="slidenum">
              <a:rPr lang="en-US" altLang="en-US" smtClean="0">
                <a:solidFill>
                  <a:srgbClr val="898989"/>
                </a:solidFill>
              </a:rPr>
              <a:pPr/>
              <a:t>3</a:t>
            </a:fld>
            <a:endParaRPr lang="en-US" altLang="en-US" smtClean="0">
              <a:solidFill>
                <a:srgbClr val="898989"/>
              </a:solidFill>
            </a:endParaRPr>
          </a:p>
        </p:txBody>
      </p:sp>
    </p:spTree>
    <p:extLst>
      <p:ext uri="{BB962C8B-B14F-4D97-AF65-F5344CB8AC3E}">
        <p14:creationId xmlns:p14="http://schemas.microsoft.com/office/powerpoint/2010/main" val="4255980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81" y="152400"/>
            <a:ext cx="8610600" cy="533400"/>
          </a:xfrm>
        </p:spPr>
        <p:txBody>
          <a:bodyPr>
            <a:normAutofit fontScale="90000"/>
          </a:bodyPr>
          <a:lstStyle/>
          <a:p>
            <a:r>
              <a:rPr lang="en-US" b="1" dirty="0"/>
              <a:t>Counting of votes in Counting Hall</a:t>
            </a:r>
            <a:endParaRPr lang="en-IN" dirty="0"/>
          </a:p>
        </p:txBody>
      </p:sp>
      <p:sp>
        <p:nvSpPr>
          <p:cNvPr id="3" name="Content Placeholder 2"/>
          <p:cNvSpPr>
            <a:spLocks noGrp="1"/>
          </p:cNvSpPr>
          <p:nvPr>
            <p:ph idx="1"/>
          </p:nvPr>
        </p:nvSpPr>
        <p:spPr>
          <a:xfrm>
            <a:off x="489188" y="838200"/>
            <a:ext cx="8822293" cy="5791199"/>
          </a:xfrm>
        </p:spPr>
        <p:txBody>
          <a:bodyPr>
            <a:normAutofit fontScale="85000" lnSpcReduction="20000"/>
          </a:bodyPr>
          <a:lstStyle/>
          <a:p>
            <a:pPr algn="just"/>
            <a:r>
              <a:rPr lang="en-US" b="1" dirty="0" smtClean="0">
                <a:solidFill>
                  <a:srgbClr val="FF0000"/>
                </a:solidFill>
              </a:rPr>
              <a:t>Section </a:t>
            </a:r>
            <a:r>
              <a:rPr lang="en-US" b="1" dirty="0">
                <a:solidFill>
                  <a:srgbClr val="FF0000"/>
                </a:solidFill>
              </a:rPr>
              <a:t>128</a:t>
            </a:r>
            <a:r>
              <a:rPr lang="en-US" dirty="0"/>
              <a:t> of the </a:t>
            </a:r>
            <a:r>
              <a:rPr lang="en-US" dirty="0" smtClean="0"/>
              <a:t>RP </a:t>
            </a:r>
            <a:r>
              <a:rPr lang="en-US" dirty="0"/>
              <a:t>Act, </a:t>
            </a:r>
            <a:r>
              <a:rPr lang="en-US" dirty="0" smtClean="0"/>
              <a:t>1951- For </a:t>
            </a:r>
            <a:r>
              <a:rPr lang="en-US" dirty="0"/>
              <a:t>maintaining secrecy of vote in the counting hall, RO should read out aloud the provisions of </a:t>
            </a:r>
            <a:r>
              <a:rPr lang="en-US" dirty="0" smtClean="0"/>
              <a:t>Counting of Postal Ballot to be taken up first. </a:t>
            </a:r>
          </a:p>
          <a:p>
            <a:pPr algn="just"/>
            <a:r>
              <a:rPr lang="en-US" b="1" dirty="0">
                <a:solidFill>
                  <a:srgbClr val="FF0000"/>
                </a:solidFill>
              </a:rPr>
              <a:t>Counting of postal ballot </a:t>
            </a:r>
            <a:r>
              <a:rPr lang="en-US" dirty="0"/>
              <a:t>papers shall be done at RO Table.</a:t>
            </a:r>
            <a:r>
              <a:rPr lang="en-US" b="1" dirty="0"/>
              <a:t> </a:t>
            </a:r>
            <a:endParaRPr lang="en-IN" dirty="0"/>
          </a:p>
          <a:p>
            <a:pPr algn="just"/>
            <a:r>
              <a:rPr lang="en-US" dirty="0" smtClean="0"/>
              <a:t>If </a:t>
            </a:r>
            <a:r>
              <a:rPr lang="en-US" dirty="0"/>
              <a:t>there is shortage of space for keeping more than </a:t>
            </a:r>
            <a:r>
              <a:rPr lang="en-US" b="1" dirty="0">
                <a:solidFill>
                  <a:srgbClr val="FF0000"/>
                </a:solidFill>
              </a:rPr>
              <a:t>3 or 4 tables </a:t>
            </a:r>
            <a:r>
              <a:rPr lang="en-US" dirty="0"/>
              <a:t>and the number of Postal Ballot Papers received is very high, the RO can make arrangement of a separate hall adjacent to counting hall for counting of postal ballot papers</a:t>
            </a:r>
            <a:r>
              <a:rPr lang="en-US" dirty="0" smtClean="0"/>
              <a:t>.</a:t>
            </a:r>
            <a:r>
              <a:rPr lang="en-US" b="1" dirty="0" smtClean="0"/>
              <a:t> </a:t>
            </a:r>
          </a:p>
          <a:p>
            <a:pPr algn="just"/>
            <a:r>
              <a:rPr lang="en-US" b="1" dirty="0"/>
              <a:t>Only such postal ballot papers as are received before the hour fixed for commencement of counting shall be counted.</a:t>
            </a:r>
            <a:r>
              <a:rPr lang="en-US" dirty="0"/>
              <a:t> </a:t>
            </a:r>
            <a:endParaRPr lang="en-US" dirty="0" smtClean="0"/>
          </a:p>
          <a:p>
            <a:pPr algn="just"/>
            <a:r>
              <a:rPr lang="en-US" dirty="0"/>
              <a:t> </a:t>
            </a:r>
            <a:r>
              <a:rPr lang="en-US" b="1" dirty="0"/>
              <a:t>The penultimate (one before the last) round of counting of votes recorded in EVMs shall not commence till the counting of postal ballot is completed in all respects.</a:t>
            </a:r>
            <a:endParaRPr lang="en-IN" dirty="0"/>
          </a:p>
          <a:p>
            <a:endParaRPr lang="en-IN" dirty="0"/>
          </a:p>
        </p:txBody>
      </p:sp>
    </p:spTree>
    <p:extLst>
      <p:ext uri="{BB962C8B-B14F-4D97-AF65-F5344CB8AC3E}">
        <p14:creationId xmlns:p14="http://schemas.microsoft.com/office/powerpoint/2010/main" val="240882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274638"/>
            <a:ext cx="8593693" cy="715962"/>
          </a:xfrm>
        </p:spPr>
        <p:txBody>
          <a:bodyPr>
            <a:noAutofit/>
          </a:bodyPr>
          <a:lstStyle/>
          <a:p>
            <a:r>
              <a:rPr lang="en-IN" sz="2800" b="1" dirty="0"/>
              <a:t>Counting of Votes on ETPBs (FOR SERVICE ELECTORS)</a:t>
            </a:r>
            <a:endParaRPr lang="en-IN" sz="2800" dirty="0"/>
          </a:p>
        </p:txBody>
      </p:sp>
      <p:sp>
        <p:nvSpPr>
          <p:cNvPr id="3" name="Rectangle 2"/>
          <p:cNvSpPr/>
          <p:nvPr/>
        </p:nvSpPr>
        <p:spPr>
          <a:xfrm>
            <a:off x="396081" y="914400"/>
            <a:ext cx="9067800" cy="5509200"/>
          </a:xfrm>
          <a:prstGeom prst="rect">
            <a:avLst/>
          </a:prstGeom>
        </p:spPr>
        <p:txBody>
          <a:bodyPr wrap="square">
            <a:spAutoFit/>
          </a:bodyPr>
          <a:lstStyle/>
          <a:p>
            <a:pPr marL="285750" indent="-285750" algn="just">
              <a:buFont typeface="Arial" pitchFamily="34" charset="0"/>
              <a:buChar char="•"/>
            </a:pPr>
            <a:r>
              <a:rPr lang="en-IN" sz="2400" dirty="0"/>
              <a:t>Counting of ETPBs shall be done at ROs Table as in the case of the other postal ballots. Only such Postal Ballots as are received before the hour fixed for commencement of counting shall be </a:t>
            </a:r>
            <a:r>
              <a:rPr lang="en-IN" sz="2400" dirty="0" smtClean="0"/>
              <a:t>counted.</a:t>
            </a:r>
          </a:p>
          <a:p>
            <a:pPr algn="just"/>
            <a:endParaRPr lang="en-IN" sz="800" dirty="0" smtClean="0"/>
          </a:p>
          <a:p>
            <a:pPr marL="285750" indent="-285750" algn="just">
              <a:buFont typeface="Arial" pitchFamily="34" charset="0"/>
              <a:buChar char="•"/>
            </a:pPr>
            <a:r>
              <a:rPr lang="en-IN" sz="2400" dirty="0" smtClean="0"/>
              <a:t>Opening </a:t>
            </a:r>
            <a:r>
              <a:rPr lang="en-IN" sz="2400" dirty="0"/>
              <a:t>of the Envelopes-</a:t>
            </a:r>
          </a:p>
          <a:p>
            <a:pPr algn="just"/>
            <a:r>
              <a:rPr lang="en-IN" sz="2400" dirty="0"/>
              <a:t>First Phase: Opening of Form 13-C (Outer Envelope</a:t>
            </a:r>
            <a:r>
              <a:rPr lang="en-IN" sz="2400" dirty="0" smtClean="0"/>
              <a:t>)</a:t>
            </a:r>
          </a:p>
          <a:p>
            <a:pPr algn="just"/>
            <a:endParaRPr lang="en-IN" sz="800" dirty="0"/>
          </a:p>
          <a:p>
            <a:pPr algn="just"/>
            <a:r>
              <a:rPr lang="en-IN" sz="2400" dirty="0"/>
              <a:t>(a) The covers in Form 13-C received in time should be verified and opened one after another. QR code on the Outer Envelope will be scanned using a computer software and QR code reader and necessary validity checks will be performed. After verification of the outer envelope, a unique serial number will be provided by the computer. This serial number will also be manually marked by RO on the envelope being verified. The computer software will check the entry in the QR code for any possible duplicates </a:t>
            </a:r>
            <a:r>
              <a:rPr lang="en-IN" sz="2400" dirty="0" smtClean="0"/>
              <a:t>and will provide </a:t>
            </a:r>
            <a:r>
              <a:rPr lang="en-IN" sz="2400" dirty="0"/>
              <a:t>the list of serial numbers which are all duplicate to the Postal Ballot</a:t>
            </a:r>
          </a:p>
        </p:txBody>
      </p:sp>
    </p:spTree>
    <p:extLst>
      <p:ext uri="{BB962C8B-B14F-4D97-AF65-F5344CB8AC3E}">
        <p14:creationId xmlns:p14="http://schemas.microsoft.com/office/powerpoint/2010/main" val="784083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481" y="381000"/>
            <a:ext cx="8763000" cy="6093976"/>
          </a:xfrm>
          <a:prstGeom prst="rect">
            <a:avLst/>
          </a:prstGeom>
        </p:spPr>
        <p:txBody>
          <a:bodyPr wrap="square">
            <a:spAutoFit/>
          </a:bodyPr>
          <a:lstStyle/>
          <a:p>
            <a:pPr algn="just"/>
            <a:r>
              <a:rPr lang="en-IN" sz="3000" dirty="0"/>
              <a:t>(b) On opening the cover "B" (Form 13C), two documents are required to be found inside. The first is the declaration by the voter in Form 13-A and the second the inner cover i.e. Form 13-B containing the Postal Ballot Paper.</a:t>
            </a:r>
          </a:p>
          <a:p>
            <a:pPr algn="just"/>
            <a:r>
              <a:rPr lang="en-IN" sz="3000" dirty="0"/>
              <a:t>(c) As each cover is opened, RO should take out the declaration in Form 13-A and the cover in Form I3-B, scan, verify and then scrutinize the declaration.</a:t>
            </a:r>
          </a:p>
          <a:p>
            <a:pPr algn="just"/>
            <a:r>
              <a:rPr lang="en-IN" sz="3000" dirty="0"/>
              <a:t>(d) Before opening the cover in Form 13-B containing the Postal Ballot Paper, the Returning Officer must check the declaration in Form 13-A and all such forms 13A must be kept separately and sealed, before taking up Form 13B for opening and counting.</a:t>
            </a:r>
          </a:p>
        </p:txBody>
      </p:sp>
    </p:spTree>
    <p:extLst>
      <p:ext uri="{BB962C8B-B14F-4D97-AF65-F5344CB8AC3E}">
        <p14:creationId xmlns:p14="http://schemas.microsoft.com/office/powerpoint/2010/main" val="139617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81" y="381000"/>
            <a:ext cx="8915400" cy="6093976"/>
          </a:xfrm>
          <a:prstGeom prst="rect">
            <a:avLst/>
          </a:prstGeom>
        </p:spPr>
        <p:txBody>
          <a:bodyPr wrap="square">
            <a:spAutoFit/>
          </a:bodyPr>
          <a:lstStyle/>
          <a:p>
            <a:pPr algn="just"/>
            <a:r>
              <a:rPr lang="en-IN" sz="3000" dirty="0"/>
              <a:t>(e) Returning Officer will reject a Postal Ballot without opening its inner cover</a:t>
            </a:r>
          </a:p>
          <a:p>
            <a:pPr algn="just"/>
            <a:r>
              <a:rPr lang="en-IN" sz="3000" dirty="0"/>
              <a:t>in Form 13-B if:</a:t>
            </a:r>
          </a:p>
          <a:p>
            <a:pPr algn="just"/>
            <a:r>
              <a:rPr lang="en-IN" sz="3000" dirty="0"/>
              <a:t>(i) the declaration in Form 13-A is not found in the cover, </a:t>
            </a:r>
            <a:r>
              <a:rPr lang="en-IN" sz="3000" dirty="0" smtClean="0"/>
              <a:t>  </a:t>
            </a:r>
          </a:p>
          <a:p>
            <a:pPr algn="just"/>
            <a:r>
              <a:rPr lang="en-IN" sz="3000" dirty="0"/>
              <a:t> </a:t>
            </a:r>
            <a:r>
              <a:rPr lang="en-IN" sz="3000" dirty="0" smtClean="0"/>
              <a:t>     or</a:t>
            </a:r>
            <a:endParaRPr lang="en-IN" sz="3000" dirty="0"/>
          </a:p>
          <a:p>
            <a:pPr algn="just"/>
            <a:r>
              <a:rPr lang="en-IN" sz="3000" dirty="0"/>
              <a:t>(ii) the Electronic Postal Ballot Identification Number (e-PBID) </a:t>
            </a:r>
            <a:r>
              <a:rPr lang="en-IN" sz="3000" dirty="0" smtClean="0"/>
              <a:t>in </a:t>
            </a:r>
            <a:r>
              <a:rPr lang="en-IN" sz="3000" dirty="0"/>
              <a:t>the declaration in Form 13-A does not match the issued e-PBID, or </a:t>
            </a:r>
            <a:endParaRPr lang="en-IN" sz="3000" dirty="0" smtClean="0"/>
          </a:p>
          <a:p>
            <a:pPr algn="just"/>
            <a:endParaRPr lang="en-IN" sz="2800" dirty="0"/>
          </a:p>
          <a:p>
            <a:pPr algn="just"/>
            <a:r>
              <a:rPr lang="en-IN" sz="3000" dirty="0"/>
              <a:t>(iii) the declaration has not been duly signed and, or not attested by an officer competent to do so, or the e-PBID of Postal Ballot appearing in the </a:t>
            </a:r>
            <a:r>
              <a:rPr lang="en-IN" sz="3000" dirty="0" smtClean="0"/>
              <a:t>declaration is </a:t>
            </a:r>
            <a:r>
              <a:rPr lang="en-IN" sz="3000" dirty="0"/>
              <a:t>different from the e-PBID on the cover in Form 13-B</a:t>
            </a:r>
          </a:p>
        </p:txBody>
      </p:sp>
    </p:spTree>
    <p:extLst>
      <p:ext uri="{BB962C8B-B14F-4D97-AF65-F5344CB8AC3E}">
        <p14:creationId xmlns:p14="http://schemas.microsoft.com/office/powerpoint/2010/main" val="188459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81" y="304800"/>
            <a:ext cx="8915400" cy="6432530"/>
          </a:xfrm>
          <a:prstGeom prst="rect">
            <a:avLst/>
          </a:prstGeom>
        </p:spPr>
        <p:txBody>
          <a:bodyPr wrap="square">
            <a:spAutoFit/>
          </a:bodyPr>
          <a:lstStyle/>
          <a:p>
            <a:pPr algn="just"/>
            <a:r>
              <a:rPr lang="en-IN" sz="3200" dirty="0" smtClean="0"/>
              <a:t>(iv) All </a:t>
            </a:r>
            <a:r>
              <a:rPr lang="en-IN" sz="3200" dirty="0"/>
              <a:t>the declarations in Form 13-A, which have been found to be in order, should then be kept </a:t>
            </a:r>
            <a:r>
              <a:rPr lang="en-IN" sz="3200" dirty="0" smtClean="0"/>
              <a:t>separately</a:t>
            </a:r>
            <a:r>
              <a:rPr lang="en-IN" sz="3200" dirty="0"/>
              <a:t>.</a:t>
            </a:r>
            <a:endParaRPr lang="en-IN" sz="3200" dirty="0" smtClean="0"/>
          </a:p>
          <a:p>
            <a:pPr algn="just"/>
            <a:endParaRPr lang="en-IN" sz="2800" dirty="0"/>
          </a:p>
          <a:p>
            <a:pPr algn="just"/>
            <a:r>
              <a:rPr lang="en-IN" sz="3200" dirty="0"/>
              <a:t>(</a:t>
            </a:r>
            <a:r>
              <a:rPr lang="en-IN" sz="3200" dirty="0" smtClean="0"/>
              <a:t>v) </a:t>
            </a:r>
            <a:r>
              <a:rPr lang="en-IN" sz="3200" dirty="0"/>
              <a:t>For further counting, all instructions for counting of postal ballot paper shall apply</a:t>
            </a:r>
            <a:r>
              <a:rPr lang="en-IN" sz="3200" dirty="0" smtClean="0"/>
              <a:t>.</a:t>
            </a:r>
          </a:p>
          <a:p>
            <a:pPr algn="just"/>
            <a:endParaRPr lang="en-IN" sz="2800" dirty="0"/>
          </a:p>
          <a:p>
            <a:pPr algn="just"/>
            <a:r>
              <a:rPr lang="en-IN" sz="3200" dirty="0"/>
              <a:t>(</a:t>
            </a:r>
            <a:r>
              <a:rPr lang="en-IN" sz="3200" dirty="0" smtClean="0"/>
              <a:t>vi) </a:t>
            </a:r>
            <a:r>
              <a:rPr lang="en-IN" sz="3200" dirty="0"/>
              <a:t>Scanning of QR Codes SHOULD be done in the sequence without fail. Form 13C should be scanned first, followed by both the QR Code on Form 13A and then Form 13B. SEQUENCE OF QR CODE SCANNING SHOULD NOT BE CHANGED UNDER ANY </a:t>
            </a:r>
            <a:r>
              <a:rPr lang="en-IN" sz="3200" dirty="0" smtClean="0"/>
              <a:t>CIRCUMSTANCE.</a:t>
            </a:r>
            <a:endParaRPr lang="en-IN" sz="3200" dirty="0"/>
          </a:p>
        </p:txBody>
      </p:sp>
    </p:spTree>
    <p:extLst>
      <p:ext uri="{BB962C8B-B14F-4D97-AF65-F5344CB8AC3E}">
        <p14:creationId xmlns:p14="http://schemas.microsoft.com/office/powerpoint/2010/main" val="2716333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548481" y="9144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IN" dirty="0">
              <a:latin typeface="Calibri" pitchFamily="34" charset="0"/>
            </a:endParaRPr>
          </a:p>
        </p:txBody>
      </p:sp>
      <p:sp>
        <p:nvSpPr>
          <p:cNvPr id="3" name="TextBox 2"/>
          <p:cNvSpPr txBox="1"/>
          <p:nvPr/>
        </p:nvSpPr>
        <p:spPr>
          <a:xfrm>
            <a:off x="319881" y="0"/>
            <a:ext cx="9144000" cy="369332"/>
          </a:xfrm>
          <a:prstGeom prst="rect">
            <a:avLst/>
          </a:prstGeom>
          <a:noFill/>
        </p:spPr>
        <p:txBody>
          <a:bodyPr>
            <a:spAutoFit/>
          </a:bodyPr>
          <a:lstStyle/>
          <a:p>
            <a:pPr algn="ctr">
              <a:defRPr/>
            </a:pPr>
            <a:r>
              <a:rPr lang="en-IN" b="1" dirty="0">
                <a:effectLst>
                  <a:outerShdw blurRad="38100" dist="38100" dir="2700000" algn="tl">
                    <a:srgbClr val="000000">
                      <a:alpha val="43137"/>
                    </a:srgbClr>
                  </a:outerShdw>
                </a:effectLst>
              </a:rPr>
              <a:t>Electronically Transmitted Postal Ballot System </a:t>
            </a:r>
            <a:r>
              <a:rPr lang="en-US" b="1" dirty="0">
                <a:effectLst>
                  <a:outerShdw blurRad="38100" dist="38100" dir="2700000" algn="tl">
                    <a:srgbClr val="000000">
                      <a:alpha val="43137"/>
                    </a:srgbClr>
                  </a:outerShdw>
                </a:effectLst>
              </a:rPr>
              <a:t>– Pre Counting</a:t>
            </a:r>
          </a:p>
        </p:txBody>
      </p:sp>
      <p:graphicFrame>
        <p:nvGraphicFramePr>
          <p:cNvPr id="6" name="Diagram 5"/>
          <p:cNvGraphicFramePr/>
          <p:nvPr>
            <p:extLst/>
          </p:nvPr>
        </p:nvGraphicFramePr>
        <p:xfrm>
          <a:off x="1465213" y="1268984"/>
          <a:ext cx="6811044" cy="504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Curved Left 3"/>
          <p:cNvSpPr/>
          <p:nvPr/>
        </p:nvSpPr>
        <p:spPr>
          <a:xfrm rot="19992861">
            <a:off x="7136856" y="2387974"/>
            <a:ext cx="589974" cy="1720472"/>
          </a:xfrm>
          <a:prstGeom prst="curvedLeftArrow">
            <a:avLst>
              <a:gd name="adj1" fmla="val 25000"/>
              <a:gd name="adj2" fmla="val 59303"/>
              <a:gd name="adj3" fmla="val 33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Arrow: Curved Left 4"/>
          <p:cNvSpPr/>
          <p:nvPr/>
        </p:nvSpPr>
        <p:spPr>
          <a:xfrm rot="5609227">
            <a:off x="4662167" y="5821314"/>
            <a:ext cx="427050" cy="1147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Arrow: Curved Right 6"/>
          <p:cNvSpPr/>
          <p:nvPr/>
        </p:nvSpPr>
        <p:spPr>
          <a:xfrm rot="12197025" flipH="1">
            <a:off x="1833986" y="1310035"/>
            <a:ext cx="849579" cy="27419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422099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2905</TotalTime>
  <Words>1441</Words>
  <Application>Microsoft Office PowerPoint</Application>
  <PresentationFormat>Custom</PresentationFormat>
  <Paragraphs>114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Counting process</vt:lpstr>
      <vt:lpstr>Contents of the Presentation</vt:lpstr>
      <vt:lpstr> 3.Counting of votes received through Postal ballots / ETPBS</vt:lpstr>
      <vt:lpstr>Counting of votes in Counting Hall</vt:lpstr>
      <vt:lpstr>Counting of Votes on ETPBs (FOR SERVICE ELECTORS)</vt:lpstr>
      <vt:lpstr>PowerPoint Presentation</vt:lpstr>
      <vt:lpstr>PowerPoint Presentation</vt:lpstr>
      <vt:lpstr>PowerPoint Presentation</vt:lpstr>
      <vt:lpstr>PowerPoint Presentation</vt:lpstr>
      <vt:lpstr>PowerPoint Presentation</vt:lpstr>
      <vt:lpstr>Counting of votes received through Postal ballots </vt:lpstr>
      <vt:lpstr>Counting of votes received through Postal ballots </vt:lpstr>
      <vt:lpstr>Counting of votes received through Postal ballots </vt:lpstr>
      <vt:lpstr>Counting of votes received through Postal Ballots </vt:lpstr>
      <vt:lpstr>PowerPoint Presentation</vt:lpstr>
      <vt:lpstr>Defective Declaration in Form-13 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chittaranjan santra</dc:creator>
  <cp:lastModifiedBy>ECI</cp:lastModifiedBy>
  <cp:revision>275</cp:revision>
  <dcterms:created xsi:type="dcterms:W3CDTF">2016-05-06T09:51:36Z</dcterms:created>
  <dcterms:modified xsi:type="dcterms:W3CDTF">2018-11-01T14:30:41Z</dcterms:modified>
</cp:coreProperties>
</file>